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5"/>
  </p:sldMasterIdLst>
  <p:notesMasterIdLst>
    <p:notesMasterId r:id="rId17"/>
  </p:notesMasterIdLst>
  <p:sldIdLst>
    <p:sldId id="2076137611" r:id="rId6"/>
    <p:sldId id="2076137693" r:id="rId7"/>
    <p:sldId id="2076137747" r:id="rId8"/>
    <p:sldId id="2076137738" r:id="rId9"/>
    <p:sldId id="2076137741" r:id="rId10"/>
    <p:sldId id="2076137742" r:id="rId11"/>
    <p:sldId id="2076137740" r:id="rId12"/>
    <p:sldId id="2076137743" r:id="rId13"/>
    <p:sldId id="2076137744" r:id="rId14"/>
    <p:sldId id="2076137745" r:id="rId15"/>
    <p:sldId id="2076137748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196F8F96-3BCE-4629-869F-4AA42FC14F73}">
          <p14:sldIdLst>
            <p14:sldId id="2076137611"/>
            <p14:sldId id="2076137693"/>
            <p14:sldId id="2076137747"/>
            <p14:sldId id="2076137738"/>
            <p14:sldId id="2076137741"/>
            <p14:sldId id="2076137742"/>
            <p14:sldId id="2076137740"/>
            <p14:sldId id="2076137743"/>
            <p14:sldId id="2076137744"/>
            <p14:sldId id="2076137745"/>
            <p14:sldId id="2076137748"/>
          </p14:sldIdLst>
        </p14:section>
        <p14:section name="Sezione senza titolo" id="{E07DC8B7-4433-4C2D-B10C-0E7F8AD0060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1820"/>
    <a:srgbClr val="2756B3"/>
    <a:srgbClr val="003087"/>
    <a:srgbClr val="DCE3EC"/>
    <a:srgbClr val="F95700"/>
    <a:srgbClr val="000000"/>
    <a:srgbClr val="1446A0"/>
    <a:srgbClr val="FF5100"/>
    <a:srgbClr val="0097B2"/>
    <a:srgbClr val="38B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6B8F4B-6660-496A-A128-A650507F5159}" v="456" dt="2026-08-07T11:01:46.486"/>
    <p1510:client id="{DBDCE13A-A828-4C3D-BE7F-A081BD0B217C}" v="471" dt="2026-08-07T11:23:16.902"/>
    <p1510:client id="{F95208BF-6D85-4FC5-AB14-1C848A7DCB2E}" v="213" dt="2026-08-06T15:12:57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0"/>
  </p:normalViewPr>
  <p:slideViewPr>
    <p:cSldViewPr snapToGrid="0">
      <p:cViewPr>
        <p:scale>
          <a:sx n="50" d="100"/>
          <a:sy n="50" d="100"/>
        </p:scale>
        <p:origin x="2165" y="6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22" Type="http://schemas.microsoft.com/office/2016/11/relationships/changesInfo" Target="changesInfos/changesInfo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na Pericoli - Refe" userId="f562af13-61c3-4cd9-827e-48e8107ed40a" providerId="ADAL" clId="{E84F826F-136F-4DF7-8955-2002EF7CA42A}"/>
    <pc:docChg chg="custSel delSld modSld modMainMaster modSection">
      <pc:chgData name="Valentina Pericoli - Refe" userId="f562af13-61c3-4cd9-827e-48e8107ed40a" providerId="ADAL" clId="{E84F826F-136F-4DF7-8955-2002EF7CA42A}" dt="2026-08-06T15:12:57.250" v="211" actId="47"/>
      <pc:docMkLst>
        <pc:docMk/>
      </pc:docMkLst>
      <pc:sldChg chg="del">
        <pc:chgData name="Valentina Pericoli - Refe" userId="f562af13-61c3-4cd9-827e-48e8107ed40a" providerId="ADAL" clId="{E84F826F-136F-4DF7-8955-2002EF7CA42A}" dt="2026-08-06T15:03:14.402" v="2" actId="47"/>
        <pc:sldMkLst>
          <pc:docMk/>
          <pc:sldMk cId="2114494567" sldId="256"/>
        </pc:sldMkLst>
      </pc:sldChg>
      <pc:sldChg chg="delSp modSp mod">
        <pc:chgData name="Valentina Pericoli - Refe" userId="f562af13-61c3-4cd9-827e-48e8107ed40a" providerId="ADAL" clId="{E84F826F-136F-4DF7-8955-2002EF7CA42A}" dt="2026-08-06T15:03:54.337" v="15" actId="21"/>
        <pc:sldMkLst>
          <pc:docMk/>
          <pc:sldMk cId="4092805523" sldId="2076137611"/>
        </pc:sldMkLst>
        <pc:spChg chg="mod">
          <ac:chgData name="Valentina Pericoli - Refe" userId="f562af13-61c3-4cd9-827e-48e8107ed40a" providerId="ADAL" clId="{E84F826F-136F-4DF7-8955-2002EF7CA42A}" dt="2026-08-06T15:03:01.026" v="0" actId="14100"/>
          <ac:spMkLst>
            <pc:docMk/>
            <pc:sldMk cId="4092805523" sldId="2076137611"/>
            <ac:spMk id="10" creationId="{01050F26-090D-EB6E-3FF9-79910F67B708}"/>
          </ac:spMkLst>
        </pc:spChg>
        <pc:picChg chg="mod">
          <ac:chgData name="Valentina Pericoli - Refe" userId="f562af13-61c3-4cd9-827e-48e8107ed40a" providerId="ADAL" clId="{E84F826F-136F-4DF7-8955-2002EF7CA42A}" dt="2026-08-06T15:03:02.704" v="1" actId="1076"/>
          <ac:picMkLst>
            <pc:docMk/>
            <pc:sldMk cId="4092805523" sldId="2076137611"/>
            <ac:picMk id="3" creationId="{521ED696-409F-267D-AB0F-8B3F26C32C19}"/>
          </ac:picMkLst>
        </pc:picChg>
        <pc:picChg chg="del mod">
          <ac:chgData name="Valentina Pericoli - Refe" userId="f562af13-61c3-4cd9-827e-48e8107ed40a" providerId="ADAL" clId="{E84F826F-136F-4DF7-8955-2002EF7CA42A}" dt="2026-08-06T15:03:54.337" v="15" actId="21"/>
          <ac:picMkLst>
            <pc:docMk/>
            <pc:sldMk cId="4092805523" sldId="2076137611"/>
            <ac:picMk id="8" creationId="{2C39E5EC-3C26-D6BF-DE03-145181800593}"/>
          </ac:picMkLst>
        </pc:picChg>
      </pc:sldChg>
      <pc:sldChg chg="addSp delSp modSp mod">
        <pc:chgData name="Valentina Pericoli - Refe" userId="f562af13-61c3-4cd9-827e-48e8107ed40a" providerId="ADAL" clId="{E84F826F-136F-4DF7-8955-2002EF7CA42A}" dt="2026-08-06T15:05:50.685" v="35" actId="1076"/>
        <pc:sldMkLst>
          <pc:docMk/>
          <pc:sldMk cId="2317070832" sldId="2076137693"/>
        </pc:sldMkLst>
        <pc:spChg chg="mod">
          <ac:chgData name="Valentina Pericoli - Refe" userId="f562af13-61c3-4cd9-827e-48e8107ed40a" providerId="ADAL" clId="{E84F826F-136F-4DF7-8955-2002EF7CA42A}" dt="2026-08-06T15:05:50.685" v="35" actId="1076"/>
          <ac:spMkLst>
            <pc:docMk/>
            <pc:sldMk cId="2317070832" sldId="2076137693"/>
            <ac:spMk id="6" creationId="{11DFD652-1159-D88F-4E20-E435DAFC286D}"/>
          </ac:spMkLst>
        </pc:spChg>
        <pc:picChg chg="add del mod">
          <ac:chgData name="Valentina Pericoli - Refe" userId="f562af13-61c3-4cd9-827e-48e8107ed40a" providerId="ADAL" clId="{E84F826F-136F-4DF7-8955-2002EF7CA42A}" dt="2026-08-06T15:04:45.871" v="23" actId="478"/>
          <ac:picMkLst>
            <pc:docMk/>
            <pc:sldMk cId="2317070832" sldId="2076137693"/>
            <ac:picMk id="3" creationId="{30234F2A-1F7E-F3C7-0EE8-839A4123D926}"/>
          </ac:picMkLst>
        </pc:picChg>
        <pc:picChg chg="mod ord">
          <ac:chgData name="Valentina Pericoli - Refe" userId="f562af13-61c3-4cd9-827e-48e8107ed40a" providerId="ADAL" clId="{E84F826F-136F-4DF7-8955-2002EF7CA42A}" dt="2026-08-06T15:05:42.457" v="33" actId="1076"/>
          <ac:picMkLst>
            <pc:docMk/>
            <pc:sldMk cId="2317070832" sldId="2076137693"/>
            <ac:picMk id="7" creationId="{604E5E13-25CC-325B-C1A4-7B42520FB895}"/>
          </ac:picMkLst>
        </pc:picChg>
        <pc:picChg chg="del">
          <ac:chgData name="Valentina Pericoli - Refe" userId="f562af13-61c3-4cd9-827e-48e8107ed40a" providerId="ADAL" clId="{E84F826F-136F-4DF7-8955-2002EF7CA42A}" dt="2026-08-06T15:03:42.059" v="13" actId="478"/>
          <ac:picMkLst>
            <pc:docMk/>
            <pc:sldMk cId="2317070832" sldId="2076137693"/>
            <ac:picMk id="10" creationId="{22258989-EAEE-4329-89D7-426E063E28A0}"/>
          </ac:picMkLst>
        </pc:picChg>
      </pc:sldChg>
      <pc:sldChg chg="modSp mod">
        <pc:chgData name="Valentina Pericoli - Refe" userId="f562af13-61c3-4cd9-827e-48e8107ed40a" providerId="ADAL" clId="{E84F826F-136F-4DF7-8955-2002EF7CA42A}" dt="2026-08-06T15:09:59.778" v="107" actId="6549"/>
        <pc:sldMkLst>
          <pc:docMk/>
          <pc:sldMk cId="819126557" sldId="2076137741"/>
        </pc:sldMkLst>
        <pc:spChg chg="mod">
          <ac:chgData name="Valentina Pericoli - Refe" userId="f562af13-61c3-4cd9-827e-48e8107ed40a" providerId="ADAL" clId="{E84F826F-136F-4DF7-8955-2002EF7CA42A}" dt="2026-08-06T15:09:11.337" v="106" actId="207"/>
          <ac:spMkLst>
            <pc:docMk/>
            <pc:sldMk cId="819126557" sldId="2076137741"/>
            <ac:spMk id="6" creationId="{FEF1F5AF-EC00-B4D5-C70D-AD0FF12D2A76}"/>
          </ac:spMkLst>
        </pc:spChg>
        <pc:spChg chg="mod">
          <ac:chgData name="Valentina Pericoli - Refe" userId="f562af13-61c3-4cd9-827e-48e8107ed40a" providerId="ADAL" clId="{E84F826F-136F-4DF7-8955-2002EF7CA42A}" dt="2026-08-06T15:09:11.337" v="106" actId="207"/>
          <ac:spMkLst>
            <pc:docMk/>
            <pc:sldMk cId="819126557" sldId="2076137741"/>
            <ac:spMk id="9" creationId="{16221C67-4D4D-7658-DE9C-F43F8E0DCEF0}"/>
          </ac:spMkLst>
        </pc:spChg>
        <pc:spChg chg="mod">
          <ac:chgData name="Valentina Pericoli - Refe" userId="f562af13-61c3-4cd9-827e-48e8107ed40a" providerId="ADAL" clId="{E84F826F-136F-4DF7-8955-2002EF7CA42A}" dt="2026-08-06T15:09:59.778" v="107" actId="6549"/>
          <ac:spMkLst>
            <pc:docMk/>
            <pc:sldMk cId="819126557" sldId="2076137741"/>
            <ac:spMk id="11" creationId="{0CBFC85E-B0E6-87A2-2C18-80278A5D5974}"/>
          </ac:spMkLst>
        </pc:spChg>
        <pc:spChg chg="mod">
          <ac:chgData name="Valentina Pericoli - Refe" userId="f562af13-61c3-4cd9-827e-48e8107ed40a" providerId="ADAL" clId="{E84F826F-136F-4DF7-8955-2002EF7CA42A}" dt="2026-08-06T15:09:11.337" v="106" actId="207"/>
          <ac:spMkLst>
            <pc:docMk/>
            <pc:sldMk cId="819126557" sldId="2076137741"/>
            <ac:spMk id="13" creationId="{DC501903-2125-7C4C-B83A-AC906F10CF0E}"/>
          </ac:spMkLst>
        </pc:spChg>
        <pc:spChg chg="mod">
          <ac:chgData name="Valentina Pericoli - Refe" userId="f562af13-61c3-4cd9-827e-48e8107ed40a" providerId="ADAL" clId="{E84F826F-136F-4DF7-8955-2002EF7CA42A}" dt="2026-08-06T15:08:38.056" v="103" actId="20577"/>
          <ac:spMkLst>
            <pc:docMk/>
            <pc:sldMk cId="819126557" sldId="2076137741"/>
            <ac:spMk id="15" creationId="{D3A7BDBF-E6C1-4D70-63AA-D20A74057620}"/>
          </ac:spMkLst>
        </pc:spChg>
        <pc:spChg chg="mod">
          <ac:chgData name="Valentina Pericoli - Refe" userId="f562af13-61c3-4cd9-827e-48e8107ed40a" providerId="ADAL" clId="{E84F826F-136F-4DF7-8955-2002EF7CA42A}" dt="2026-08-06T15:09:11.337" v="106" actId="207"/>
          <ac:spMkLst>
            <pc:docMk/>
            <pc:sldMk cId="819126557" sldId="2076137741"/>
            <ac:spMk id="17" creationId="{58F70754-78D7-8F36-42C0-0124A9B9FBC3}"/>
          </ac:spMkLst>
        </pc:spChg>
        <pc:spChg chg="mod">
          <ac:chgData name="Valentina Pericoli - Refe" userId="f562af13-61c3-4cd9-827e-48e8107ed40a" providerId="ADAL" clId="{E84F826F-136F-4DF7-8955-2002EF7CA42A}" dt="2026-08-06T15:08:53.811" v="104" actId="20577"/>
          <ac:spMkLst>
            <pc:docMk/>
            <pc:sldMk cId="819126557" sldId="2076137741"/>
            <ac:spMk id="19" creationId="{A3064082-7A8D-F4B1-6136-57A51882369B}"/>
          </ac:spMkLst>
        </pc:spChg>
        <pc:spChg chg="mod">
          <ac:chgData name="Valentina Pericoli - Refe" userId="f562af13-61c3-4cd9-827e-48e8107ed40a" providerId="ADAL" clId="{E84F826F-136F-4DF7-8955-2002EF7CA42A}" dt="2026-08-06T15:07:56.719" v="48" actId="20577"/>
          <ac:spMkLst>
            <pc:docMk/>
            <pc:sldMk cId="819126557" sldId="2076137741"/>
            <ac:spMk id="20" creationId="{9342BA90-CA82-CE13-17B0-1BD9DEF403CA}"/>
          </ac:spMkLst>
        </pc:spChg>
      </pc:sldChg>
      <pc:sldChg chg="modSp">
        <pc:chgData name="Valentina Pericoli - Refe" userId="f562af13-61c3-4cd9-827e-48e8107ed40a" providerId="ADAL" clId="{E84F826F-136F-4DF7-8955-2002EF7CA42A}" dt="2026-08-06T15:10:31.682" v="120" actId="20577"/>
        <pc:sldMkLst>
          <pc:docMk/>
          <pc:sldMk cId="277236406" sldId="2076137743"/>
        </pc:sldMkLst>
        <pc:spChg chg="mod">
          <ac:chgData name="Valentina Pericoli - Refe" userId="f562af13-61c3-4cd9-827e-48e8107ed40a" providerId="ADAL" clId="{E84F826F-136F-4DF7-8955-2002EF7CA42A}" dt="2026-08-06T15:10:31.682" v="120" actId="20577"/>
          <ac:spMkLst>
            <pc:docMk/>
            <pc:sldMk cId="277236406" sldId="2076137743"/>
            <ac:spMk id="3" creationId="{3EC9B485-DD1F-DAEB-5AD5-39D0E7B2A680}"/>
          </ac:spMkLst>
        </pc:spChg>
      </pc:sldChg>
      <pc:sldChg chg="modSp">
        <pc:chgData name="Valentina Pericoli - Refe" userId="f562af13-61c3-4cd9-827e-48e8107ed40a" providerId="ADAL" clId="{E84F826F-136F-4DF7-8955-2002EF7CA42A}" dt="2026-08-06T15:12:44.732" v="210" actId="20577"/>
        <pc:sldMkLst>
          <pc:docMk/>
          <pc:sldMk cId="1589314329" sldId="2076137745"/>
        </pc:sldMkLst>
        <pc:spChg chg="mod">
          <ac:chgData name="Valentina Pericoli - Refe" userId="f562af13-61c3-4cd9-827e-48e8107ed40a" providerId="ADAL" clId="{E84F826F-136F-4DF7-8955-2002EF7CA42A}" dt="2026-08-06T15:12:44.732" v="210" actId="20577"/>
          <ac:spMkLst>
            <pc:docMk/>
            <pc:sldMk cId="1589314329" sldId="2076137745"/>
            <ac:spMk id="3" creationId="{58D48591-F2E0-B582-A2A2-BD2347F092DC}"/>
          </ac:spMkLst>
        </pc:spChg>
      </pc:sldChg>
      <pc:sldChg chg="del">
        <pc:chgData name="Valentina Pericoli - Refe" userId="f562af13-61c3-4cd9-827e-48e8107ed40a" providerId="ADAL" clId="{E84F826F-136F-4DF7-8955-2002EF7CA42A}" dt="2026-08-06T15:12:57.250" v="211" actId="47"/>
        <pc:sldMkLst>
          <pc:docMk/>
          <pc:sldMk cId="70852845" sldId="2076137746"/>
        </pc:sldMkLst>
      </pc:sldChg>
      <pc:sldChg chg="modSp">
        <pc:chgData name="Valentina Pericoli - Refe" userId="f562af13-61c3-4cd9-827e-48e8107ed40a" providerId="ADAL" clId="{E84F826F-136F-4DF7-8955-2002EF7CA42A}" dt="2026-08-06T15:04:28.628" v="22" actId="6549"/>
        <pc:sldMkLst>
          <pc:docMk/>
          <pc:sldMk cId="3209500286" sldId="2076137747"/>
        </pc:sldMkLst>
        <pc:spChg chg="mod">
          <ac:chgData name="Valentina Pericoli - Refe" userId="f562af13-61c3-4cd9-827e-48e8107ed40a" providerId="ADAL" clId="{E84F826F-136F-4DF7-8955-2002EF7CA42A}" dt="2026-08-06T15:04:28.628" v="22" actId="6549"/>
          <ac:spMkLst>
            <pc:docMk/>
            <pc:sldMk cId="3209500286" sldId="2076137747"/>
            <ac:spMk id="6" creationId="{725D22BB-9863-79A5-0DD1-64C8F65EBF5E}"/>
          </ac:spMkLst>
        </pc:spChg>
      </pc:sldChg>
      <pc:sldMasterChg chg="modSldLayout">
        <pc:chgData name="Valentina Pericoli - Refe" userId="f562af13-61c3-4cd9-827e-48e8107ed40a" providerId="ADAL" clId="{E84F826F-136F-4DF7-8955-2002EF7CA42A}" dt="2026-08-06T15:06:29.180" v="37" actId="478"/>
        <pc:sldMasterMkLst>
          <pc:docMk/>
          <pc:sldMasterMk cId="3967448609" sldId="2147483779"/>
        </pc:sldMasterMkLst>
        <pc:sldLayoutChg chg="delSp mod">
          <pc:chgData name="Valentina Pericoli - Refe" userId="f562af13-61c3-4cd9-827e-48e8107ed40a" providerId="ADAL" clId="{E84F826F-136F-4DF7-8955-2002EF7CA42A}" dt="2026-08-06T15:06:29.180" v="37" actId="478"/>
          <pc:sldLayoutMkLst>
            <pc:docMk/>
            <pc:sldMasterMk cId="3967448609" sldId="2147483779"/>
            <pc:sldLayoutMk cId="1788541693" sldId="2147483780"/>
          </pc:sldLayoutMkLst>
          <pc:spChg chg="del">
            <ac:chgData name="Valentina Pericoli - Refe" userId="f562af13-61c3-4cd9-827e-48e8107ed40a" providerId="ADAL" clId="{E84F826F-136F-4DF7-8955-2002EF7CA42A}" dt="2026-08-06T15:06:27.750" v="36" actId="478"/>
            <ac:spMkLst>
              <pc:docMk/>
              <pc:sldMasterMk cId="3967448609" sldId="2147483779"/>
              <pc:sldLayoutMk cId="1788541693" sldId="2147483780"/>
              <ac:spMk id="7" creationId="{501938B8-9E73-2CB6-3EE3-5CE2279D8B38}"/>
            </ac:spMkLst>
          </pc:spChg>
          <pc:picChg chg="del">
            <ac:chgData name="Valentina Pericoli - Refe" userId="f562af13-61c3-4cd9-827e-48e8107ed40a" providerId="ADAL" clId="{E84F826F-136F-4DF7-8955-2002EF7CA42A}" dt="2026-08-06T15:06:29.180" v="37" actId="478"/>
            <ac:picMkLst>
              <pc:docMk/>
              <pc:sldMasterMk cId="3967448609" sldId="2147483779"/>
              <pc:sldLayoutMk cId="1788541693" sldId="2147483780"/>
              <ac:picMk id="8" creationId="{1C389059-EC95-EB0C-A76D-CE47B4E37711}"/>
            </ac:picMkLst>
          </pc:picChg>
        </pc:sldLayoutChg>
      </pc:sldMasterChg>
    </pc:docChg>
  </pc:docChgLst>
  <pc:docChgLst>
    <pc:chgData name="Carola Di Tolle - Refe" userId="6a22aecf-4e61-4527-86c8-8b33f63d5420" providerId="ADAL" clId="{197FB4F8-C0D4-41FD-A8FD-2C2F352BDBF6}"/>
    <pc:docChg chg="undo custSel addSld delSld modSld modSection">
      <pc:chgData name="Carola Di Tolle - Refe" userId="6a22aecf-4e61-4527-86c8-8b33f63d5420" providerId="ADAL" clId="{197FB4F8-C0D4-41FD-A8FD-2C2F352BDBF6}" dt="2026-08-07T11:00:42.217" v="451" actId="1076"/>
      <pc:docMkLst>
        <pc:docMk/>
      </pc:docMkLst>
      <pc:sldChg chg="addSp modSp mod">
        <pc:chgData name="Carola Di Tolle - Refe" userId="6a22aecf-4e61-4527-86c8-8b33f63d5420" providerId="ADAL" clId="{197FB4F8-C0D4-41FD-A8FD-2C2F352BDBF6}" dt="2026-08-07T10:28:07.139" v="5" actId="1076"/>
        <pc:sldMkLst>
          <pc:docMk/>
          <pc:sldMk cId="4092805523" sldId="2076137611"/>
        </pc:sldMkLst>
        <pc:picChg chg="add mod modCrop">
          <ac:chgData name="Carola Di Tolle - Refe" userId="6a22aecf-4e61-4527-86c8-8b33f63d5420" providerId="ADAL" clId="{197FB4F8-C0D4-41FD-A8FD-2C2F352BDBF6}" dt="2026-08-07T10:28:07.139" v="5" actId="1076"/>
          <ac:picMkLst>
            <pc:docMk/>
            <pc:sldMk cId="4092805523" sldId="2076137611"/>
            <ac:picMk id="5" creationId="{401AAF1B-7EF9-D3C8-575F-75F7CF9FD41F}"/>
          </ac:picMkLst>
        </pc:picChg>
      </pc:sldChg>
      <pc:sldChg chg="addSp modSp mod modAnim">
        <pc:chgData name="Carola Di Tolle - Refe" userId="6a22aecf-4e61-4527-86c8-8b33f63d5420" providerId="ADAL" clId="{197FB4F8-C0D4-41FD-A8FD-2C2F352BDBF6}" dt="2026-08-07T11:00:42.217" v="451" actId="1076"/>
        <pc:sldMkLst>
          <pc:docMk/>
          <pc:sldMk cId="2317070832" sldId="2076137693"/>
        </pc:sldMkLst>
        <pc:spChg chg="add mod">
          <ac:chgData name="Carola Di Tolle - Refe" userId="6a22aecf-4e61-4527-86c8-8b33f63d5420" providerId="ADAL" clId="{197FB4F8-C0D4-41FD-A8FD-2C2F352BDBF6}" dt="2026-08-07T11:00:42.217" v="451" actId="1076"/>
          <ac:spMkLst>
            <pc:docMk/>
            <pc:sldMk cId="2317070832" sldId="2076137693"/>
            <ac:spMk id="2" creationId="{2776D2A0-DB65-FD9B-5D9C-3D2F326BAE5D}"/>
          </ac:spMkLst>
        </pc:spChg>
        <pc:spChg chg="mod">
          <ac:chgData name="Carola Di Tolle - Refe" userId="6a22aecf-4e61-4527-86c8-8b33f63d5420" providerId="ADAL" clId="{197FB4F8-C0D4-41FD-A8FD-2C2F352BDBF6}" dt="2026-08-07T11:00:36.341" v="450" actId="1036"/>
          <ac:spMkLst>
            <pc:docMk/>
            <pc:sldMk cId="2317070832" sldId="2076137693"/>
            <ac:spMk id="4" creationId="{A6947E27-3CD0-244F-D96D-AF2A6980136B}"/>
          </ac:spMkLst>
        </pc:spChg>
        <pc:spChg chg="mod">
          <ac:chgData name="Carola Di Tolle - Refe" userId="6a22aecf-4e61-4527-86c8-8b33f63d5420" providerId="ADAL" clId="{197FB4F8-C0D4-41FD-A8FD-2C2F352BDBF6}" dt="2026-08-07T11:00:36.341" v="450" actId="1036"/>
          <ac:spMkLst>
            <pc:docMk/>
            <pc:sldMk cId="2317070832" sldId="2076137693"/>
            <ac:spMk id="6" creationId="{11DFD652-1159-D88F-4E20-E435DAFC286D}"/>
          </ac:spMkLst>
        </pc:spChg>
        <pc:picChg chg="mod">
          <ac:chgData name="Carola Di Tolle - Refe" userId="6a22aecf-4e61-4527-86c8-8b33f63d5420" providerId="ADAL" clId="{197FB4F8-C0D4-41FD-A8FD-2C2F352BDBF6}" dt="2026-08-07T11:00:36.341" v="450" actId="1036"/>
          <ac:picMkLst>
            <pc:docMk/>
            <pc:sldMk cId="2317070832" sldId="2076137693"/>
            <ac:picMk id="7" creationId="{604E5E13-25CC-325B-C1A4-7B42520FB895}"/>
          </ac:picMkLst>
        </pc:picChg>
      </pc:sldChg>
      <pc:sldChg chg="addSp delSp modSp mod modAnim">
        <pc:chgData name="Carola Di Tolle - Refe" userId="6a22aecf-4e61-4527-86c8-8b33f63d5420" providerId="ADAL" clId="{197FB4F8-C0D4-41FD-A8FD-2C2F352BDBF6}" dt="2026-08-07T10:57:55.083" v="397" actId="21"/>
        <pc:sldMkLst>
          <pc:docMk/>
          <pc:sldMk cId="1260592827" sldId="2076137738"/>
        </pc:sldMkLst>
        <pc:picChg chg="mod">
          <ac:chgData name="Carola Di Tolle - Refe" userId="6a22aecf-4e61-4527-86c8-8b33f63d5420" providerId="ADAL" clId="{197FB4F8-C0D4-41FD-A8FD-2C2F352BDBF6}" dt="2026-08-07T10:57:31.654" v="392" actId="1076"/>
          <ac:picMkLst>
            <pc:docMk/>
            <pc:sldMk cId="1260592827" sldId="2076137738"/>
            <ac:picMk id="4" creationId="{82503045-76F6-FD33-5CF2-405F726A953D}"/>
          </ac:picMkLst>
        </pc:picChg>
        <pc:picChg chg="add del">
          <ac:chgData name="Carola Di Tolle - Refe" userId="6a22aecf-4e61-4527-86c8-8b33f63d5420" providerId="ADAL" clId="{197FB4F8-C0D4-41FD-A8FD-2C2F352BDBF6}" dt="2026-08-07T10:57:32.740" v="393" actId="21"/>
          <ac:picMkLst>
            <pc:docMk/>
            <pc:sldMk cId="1260592827" sldId="2076137738"/>
            <ac:picMk id="5" creationId="{5DDFA307-CC8B-96CB-5002-5B97DED6BB25}"/>
          </ac:picMkLst>
        </pc:picChg>
        <pc:picChg chg="add del">
          <ac:chgData name="Carola Di Tolle - Refe" userId="6a22aecf-4e61-4527-86c8-8b33f63d5420" providerId="ADAL" clId="{197FB4F8-C0D4-41FD-A8FD-2C2F352BDBF6}" dt="2026-08-07T10:57:55.083" v="397" actId="21"/>
          <ac:picMkLst>
            <pc:docMk/>
            <pc:sldMk cId="1260592827" sldId="2076137738"/>
            <ac:picMk id="7" creationId="{47C880EC-C52D-72B9-AFE0-041B9E66ECD1}"/>
          </ac:picMkLst>
        </pc:picChg>
      </pc:sldChg>
      <pc:sldChg chg="addSp delSp modSp mod modAnim">
        <pc:chgData name="Carola Di Tolle - Refe" userId="6a22aecf-4e61-4527-86c8-8b33f63d5420" providerId="ADAL" clId="{197FB4F8-C0D4-41FD-A8FD-2C2F352BDBF6}" dt="2026-08-07T10:58:56.016" v="413" actId="21"/>
        <pc:sldMkLst>
          <pc:docMk/>
          <pc:sldMk cId="3260574603" sldId="2076137740"/>
        </pc:sldMkLst>
        <pc:spChg chg="mod">
          <ac:chgData name="Carola Di Tolle - Refe" userId="6a22aecf-4e61-4527-86c8-8b33f63d5420" providerId="ADAL" clId="{197FB4F8-C0D4-41FD-A8FD-2C2F352BDBF6}" dt="2026-08-07T10:50:11.301" v="213" actId="1036"/>
          <ac:spMkLst>
            <pc:docMk/>
            <pc:sldMk cId="3260574603" sldId="2076137740"/>
            <ac:spMk id="4" creationId="{9EEE86DC-CBFF-AD6C-D6C0-2B894E302D49}"/>
          </ac:spMkLst>
        </pc:spChg>
        <pc:picChg chg="mod">
          <ac:chgData name="Carola Di Tolle - Refe" userId="6a22aecf-4e61-4527-86c8-8b33f63d5420" providerId="ADAL" clId="{197FB4F8-C0D4-41FD-A8FD-2C2F352BDBF6}" dt="2026-08-07T10:50:11.301" v="213" actId="1036"/>
          <ac:picMkLst>
            <pc:docMk/>
            <pc:sldMk cId="3260574603" sldId="2076137740"/>
            <ac:picMk id="2" creationId="{D820B5A9-E258-B698-DE7B-9AE5A93E6A44}"/>
          </ac:picMkLst>
        </pc:picChg>
        <pc:picChg chg="add del ord">
          <ac:chgData name="Carola Di Tolle - Refe" userId="6a22aecf-4e61-4527-86c8-8b33f63d5420" providerId="ADAL" clId="{197FB4F8-C0D4-41FD-A8FD-2C2F352BDBF6}" dt="2026-08-07T10:58:56.016" v="413" actId="21"/>
          <ac:picMkLst>
            <pc:docMk/>
            <pc:sldMk cId="3260574603" sldId="2076137740"/>
            <ac:picMk id="5" creationId="{796B88F5-8027-7E0F-EEDD-59D320EE4E0C}"/>
          </ac:picMkLst>
        </pc:picChg>
        <pc:picChg chg="mod">
          <ac:chgData name="Carola Di Tolle - Refe" userId="6a22aecf-4e61-4527-86c8-8b33f63d5420" providerId="ADAL" clId="{197FB4F8-C0D4-41FD-A8FD-2C2F352BDBF6}" dt="2026-08-07T10:58:53.034" v="412" actId="1037"/>
          <ac:picMkLst>
            <pc:docMk/>
            <pc:sldMk cId="3260574603" sldId="2076137740"/>
            <ac:picMk id="8" creationId="{394A8D48-5537-2B71-67D7-6A3ACEB4D4B1}"/>
          </ac:picMkLst>
        </pc:picChg>
      </pc:sldChg>
      <pc:sldChg chg="addSp delSp modSp mod delAnim modAnim">
        <pc:chgData name="Carola Di Tolle - Refe" userId="6a22aecf-4e61-4527-86c8-8b33f63d5420" providerId="ADAL" clId="{197FB4F8-C0D4-41FD-A8FD-2C2F352BDBF6}" dt="2026-08-07T11:00:19.644" v="444" actId="1036"/>
        <pc:sldMkLst>
          <pc:docMk/>
          <pc:sldMk cId="819126557" sldId="2076137741"/>
        </pc:sldMkLst>
        <pc:spChg chg="del">
          <ac:chgData name="Carola Di Tolle - Refe" userId="6a22aecf-4e61-4527-86c8-8b33f63d5420" providerId="ADAL" clId="{197FB4F8-C0D4-41FD-A8FD-2C2F352BDBF6}" dt="2026-08-07T10:41:10.818" v="131" actId="478"/>
          <ac:spMkLst>
            <pc:docMk/>
            <pc:sldMk cId="819126557" sldId="2076137741"/>
            <ac:spMk id="2" creationId="{A18935DC-D12A-3732-17DD-208591411907}"/>
          </ac:spMkLst>
        </pc:spChg>
        <pc:spChg chg="add del mod">
          <ac:chgData name="Carola Di Tolle - Refe" userId="6a22aecf-4e61-4527-86c8-8b33f63d5420" providerId="ADAL" clId="{197FB4F8-C0D4-41FD-A8FD-2C2F352BDBF6}" dt="2026-08-07T10:42:19.025" v="141" actId="478"/>
          <ac:spMkLst>
            <pc:docMk/>
            <pc:sldMk cId="819126557" sldId="2076137741"/>
            <ac:spMk id="3" creationId="{73328BF4-2B12-E56B-63C0-563B063C2CA2}"/>
          </ac:spMkLst>
        </pc:spChg>
        <pc:spChg chg="add mod">
          <ac:chgData name="Carola Di Tolle - Refe" userId="6a22aecf-4e61-4527-86c8-8b33f63d5420" providerId="ADAL" clId="{197FB4F8-C0D4-41FD-A8FD-2C2F352BDBF6}" dt="2026-08-07T11:00:19.644" v="444" actId="1036"/>
          <ac:spMkLst>
            <pc:docMk/>
            <pc:sldMk cId="819126557" sldId="2076137741"/>
            <ac:spMk id="5" creationId="{C843DEE3-88A7-E155-BEF8-12C0D72D7CDB}"/>
          </ac:spMkLst>
        </pc:spChg>
        <pc:spChg chg="mod">
          <ac:chgData name="Carola Di Tolle - Refe" userId="6a22aecf-4e61-4527-86c8-8b33f63d5420" providerId="ADAL" clId="{197FB4F8-C0D4-41FD-A8FD-2C2F352BDBF6}" dt="2026-08-07T10:58:18.237" v="404" actId="1036"/>
          <ac:spMkLst>
            <pc:docMk/>
            <pc:sldMk cId="819126557" sldId="2076137741"/>
            <ac:spMk id="11" creationId="{0CBFC85E-B0E6-87A2-2C18-80278A5D5974}"/>
          </ac:spMkLst>
        </pc:spChg>
        <pc:spChg chg="mod">
          <ac:chgData name="Carola Di Tolle - Refe" userId="6a22aecf-4e61-4527-86c8-8b33f63d5420" providerId="ADAL" clId="{197FB4F8-C0D4-41FD-A8FD-2C2F352BDBF6}" dt="2026-08-07T10:58:18.237" v="404" actId="1036"/>
          <ac:spMkLst>
            <pc:docMk/>
            <pc:sldMk cId="819126557" sldId="2076137741"/>
            <ac:spMk id="15" creationId="{D3A7BDBF-E6C1-4D70-63AA-D20A74057620}"/>
          </ac:spMkLst>
        </pc:spChg>
        <pc:spChg chg="mod">
          <ac:chgData name="Carola Di Tolle - Refe" userId="6a22aecf-4e61-4527-86c8-8b33f63d5420" providerId="ADAL" clId="{197FB4F8-C0D4-41FD-A8FD-2C2F352BDBF6}" dt="2026-08-07T10:58:18.237" v="404" actId="1036"/>
          <ac:spMkLst>
            <pc:docMk/>
            <pc:sldMk cId="819126557" sldId="2076137741"/>
            <ac:spMk id="19" creationId="{A3064082-7A8D-F4B1-6136-57A51882369B}"/>
          </ac:spMkLst>
        </pc:spChg>
        <pc:spChg chg="mod">
          <ac:chgData name="Carola Di Tolle - Refe" userId="6a22aecf-4e61-4527-86c8-8b33f63d5420" providerId="ADAL" clId="{197FB4F8-C0D4-41FD-A8FD-2C2F352BDBF6}" dt="2026-08-07T10:58:18.237" v="404" actId="1036"/>
          <ac:spMkLst>
            <pc:docMk/>
            <pc:sldMk cId="819126557" sldId="2076137741"/>
            <ac:spMk id="20" creationId="{9342BA90-CA82-CE13-17B0-1BD9DEF403CA}"/>
          </ac:spMkLst>
        </pc:spChg>
        <pc:picChg chg="add del mod">
          <ac:chgData name="Carola Di Tolle - Refe" userId="6a22aecf-4e61-4527-86c8-8b33f63d5420" providerId="ADAL" clId="{197FB4F8-C0D4-41FD-A8FD-2C2F352BDBF6}" dt="2026-08-07T10:31:55.463" v="33" actId="478"/>
          <ac:picMkLst>
            <pc:docMk/>
            <pc:sldMk cId="819126557" sldId="2076137741"/>
            <ac:picMk id="5" creationId="{F0D844CA-CC7D-D17A-2CE8-6FF721D86856}"/>
          </ac:picMkLst>
        </pc:picChg>
        <pc:picChg chg="add del mod">
          <ac:chgData name="Carola Di Tolle - Refe" userId="6a22aecf-4e61-4527-86c8-8b33f63d5420" providerId="ADAL" clId="{197FB4F8-C0D4-41FD-A8FD-2C2F352BDBF6}" dt="2026-08-07T10:31:55.463" v="33" actId="478"/>
          <ac:picMkLst>
            <pc:docMk/>
            <pc:sldMk cId="819126557" sldId="2076137741"/>
            <ac:picMk id="6" creationId="{A8C72573-9C6A-F39B-3F86-1E8B27AC96EC}"/>
          </ac:picMkLst>
        </pc:picChg>
        <pc:picChg chg="add del mod">
          <ac:chgData name="Carola Di Tolle - Refe" userId="6a22aecf-4e61-4527-86c8-8b33f63d5420" providerId="ADAL" clId="{197FB4F8-C0D4-41FD-A8FD-2C2F352BDBF6}" dt="2026-08-07T10:31:55.463" v="33" actId="478"/>
          <ac:picMkLst>
            <pc:docMk/>
            <pc:sldMk cId="819126557" sldId="2076137741"/>
            <ac:picMk id="7" creationId="{3CD26807-03D7-E0AD-BF5B-67F931883576}"/>
          </ac:picMkLst>
        </pc:picChg>
        <pc:picChg chg="add del mod">
          <ac:chgData name="Carola Di Tolle - Refe" userId="6a22aecf-4e61-4527-86c8-8b33f63d5420" providerId="ADAL" clId="{197FB4F8-C0D4-41FD-A8FD-2C2F352BDBF6}" dt="2026-08-07T10:40:23.953" v="125" actId="478"/>
          <ac:picMkLst>
            <pc:docMk/>
            <pc:sldMk cId="819126557" sldId="2076137741"/>
            <ac:picMk id="7" creationId="{A26F6E3C-B490-ACFB-B32F-63D5BC916FF7}"/>
          </ac:picMkLst>
        </pc:picChg>
        <pc:picChg chg="mod">
          <ac:chgData name="Carola Di Tolle - Refe" userId="6a22aecf-4e61-4527-86c8-8b33f63d5420" providerId="ADAL" clId="{197FB4F8-C0D4-41FD-A8FD-2C2F352BDBF6}" dt="2026-08-07T10:58:18.237" v="404" actId="1036"/>
          <ac:picMkLst>
            <pc:docMk/>
            <pc:sldMk cId="819126557" sldId="2076137741"/>
            <ac:picMk id="8" creationId="{06CC517B-17F0-5554-EFBF-483F4D3C6253}"/>
          </ac:picMkLst>
        </pc:picChg>
        <pc:picChg chg="add del mod">
          <ac:chgData name="Carola Di Tolle - Refe" userId="6a22aecf-4e61-4527-86c8-8b33f63d5420" providerId="ADAL" clId="{197FB4F8-C0D4-41FD-A8FD-2C2F352BDBF6}" dt="2026-08-07T10:31:55.463" v="33" actId="478"/>
          <ac:picMkLst>
            <pc:docMk/>
            <pc:sldMk cId="819126557" sldId="2076137741"/>
            <ac:picMk id="9" creationId="{2C9370DF-38C3-4CA3-77D1-3B9A307C8F09}"/>
          </ac:picMkLst>
        </pc:picChg>
        <pc:picChg chg="mod">
          <ac:chgData name="Carola Di Tolle - Refe" userId="6a22aecf-4e61-4527-86c8-8b33f63d5420" providerId="ADAL" clId="{197FB4F8-C0D4-41FD-A8FD-2C2F352BDBF6}" dt="2026-08-07T10:58:18.237" v="404" actId="1036"/>
          <ac:picMkLst>
            <pc:docMk/>
            <pc:sldMk cId="819126557" sldId="2076137741"/>
            <ac:picMk id="10" creationId="{0E6FEAFC-68F6-A5C8-A4C1-117591E397B0}"/>
          </ac:picMkLst>
        </pc:picChg>
        <pc:picChg chg="mod">
          <ac:chgData name="Carola Di Tolle - Refe" userId="6a22aecf-4e61-4527-86c8-8b33f63d5420" providerId="ADAL" clId="{197FB4F8-C0D4-41FD-A8FD-2C2F352BDBF6}" dt="2026-08-07T10:58:18.237" v="404" actId="1036"/>
          <ac:picMkLst>
            <pc:docMk/>
            <pc:sldMk cId="819126557" sldId="2076137741"/>
            <ac:picMk id="14" creationId="{BEC48E55-39EC-2F89-B91E-25A57B6FC1AA}"/>
          </ac:picMkLst>
        </pc:picChg>
        <pc:picChg chg="mod">
          <ac:chgData name="Carola Di Tolle - Refe" userId="6a22aecf-4e61-4527-86c8-8b33f63d5420" providerId="ADAL" clId="{197FB4F8-C0D4-41FD-A8FD-2C2F352BDBF6}" dt="2026-08-07T10:58:18.237" v="404" actId="1036"/>
          <ac:picMkLst>
            <pc:docMk/>
            <pc:sldMk cId="819126557" sldId="2076137741"/>
            <ac:picMk id="18" creationId="{A5FEDAE7-76EC-F003-55FA-F02B49FD5383}"/>
          </ac:picMkLst>
        </pc:picChg>
        <pc:picChg chg="mod">
          <ac:chgData name="Carola Di Tolle - Refe" userId="6a22aecf-4e61-4527-86c8-8b33f63d5420" providerId="ADAL" clId="{197FB4F8-C0D4-41FD-A8FD-2C2F352BDBF6}" dt="2026-08-07T10:58:18.237" v="404" actId="1036"/>
          <ac:picMkLst>
            <pc:docMk/>
            <pc:sldMk cId="819126557" sldId="2076137741"/>
            <ac:picMk id="22" creationId="{8C297312-7AC6-FD06-D1A3-F82FDB162A7E}"/>
          </ac:picMkLst>
        </pc:picChg>
        <pc:picChg chg="add del ord">
          <ac:chgData name="Carola Di Tolle - Refe" userId="6a22aecf-4e61-4527-86c8-8b33f63d5420" providerId="ADAL" clId="{197FB4F8-C0D4-41FD-A8FD-2C2F352BDBF6}" dt="2026-08-07T10:58:09.402" v="400" actId="478"/>
          <ac:picMkLst>
            <pc:docMk/>
            <pc:sldMk cId="819126557" sldId="2076137741"/>
            <ac:picMk id="26" creationId="{944C8854-6785-F218-EC53-2DB1338A3355}"/>
          </ac:picMkLst>
        </pc:picChg>
        <pc:cxnChg chg="add del mod">
          <ac:chgData name="Carola Di Tolle - Refe" userId="6a22aecf-4e61-4527-86c8-8b33f63d5420" providerId="ADAL" clId="{197FB4F8-C0D4-41FD-A8FD-2C2F352BDBF6}" dt="2026-08-07T10:31:56.877" v="34" actId="478"/>
          <ac:cxnSpMkLst>
            <pc:docMk/>
            <pc:sldMk cId="819126557" sldId="2076137741"/>
            <ac:cxnSpMk id="4" creationId="{58A94902-08B2-AA03-3CD2-CB11FC3A3E1A}"/>
          </ac:cxnSpMkLst>
        </pc:cxnChg>
        <pc:cxnChg chg="add mod">
          <ac:chgData name="Carola Di Tolle - Refe" userId="6a22aecf-4e61-4527-86c8-8b33f63d5420" providerId="ADAL" clId="{197FB4F8-C0D4-41FD-A8FD-2C2F352BDBF6}" dt="2026-08-07T10:41:03.993" v="130" actId="14100"/>
          <ac:cxnSpMkLst>
            <pc:docMk/>
            <pc:sldMk cId="819126557" sldId="2076137741"/>
            <ac:cxnSpMk id="12" creationId="{E9798169-943B-66F4-929E-1D2E9A85B02D}"/>
          </ac:cxnSpMkLst>
        </pc:cxnChg>
        <pc:cxnChg chg="add mod">
          <ac:chgData name="Carola Di Tolle - Refe" userId="6a22aecf-4e61-4527-86c8-8b33f63d5420" providerId="ADAL" clId="{197FB4F8-C0D4-41FD-A8FD-2C2F352BDBF6}" dt="2026-08-07T10:41:17.622" v="134" actId="14100"/>
          <ac:cxnSpMkLst>
            <pc:docMk/>
            <pc:sldMk cId="819126557" sldId="2076137741"/>
            <ac:cxnSpMk id="17" creationId="{0B9AB84A-48B1-9E85-529E-99604DAB2D68}"/>
          </ac:cxnSpMkLst>
        </pc:cxnChg>
        <pc:cxnChg chg="mod">
          <ac:chgData name="Carola Di Tolle - Refe" userId="6a22aecf-4e61-4527-86c8-8b33f63d5420" providerId="ADAL" clId="{197FB4F8-C0D4-41FD-A8FD-2C2F352BDBF6}" dt="2026-08-07T10:41:36.168" v="136" actId="14100"/>
          <ac:cxnSpMkLst>
            <pc:docMk/>
            <pc:sldMk cId="819126557" sldId="2076137741"/>
            <ac:cxnSpMk id="28" creationId="{C4F211CA-8907-ADEA-3973-6BB9047D8F37}"/>
          </ac:cxnSpMkLst>
        </pc:cxnChg>
      </pc:sldChg>
      <pc:sldChg chg="addSp delSp modSp mod">
        <pc:chgData name="Carola Di Tolle - Refe" userId="6a22aecf-4e61-4527-86c8-8b33f63d5420" providerId="ADAL" clId="{197FB4F8-C0D4-41FD-A8FD-2C2F352BDBF6}" dt="2026-08-07T10:58:39.775" v="408" actId="1076"/>
        <pc:sldMkLst>
          <pc:docMk/>
          <pc:sldMk cId="408401975" sldId="2076137742"/>
        </pc:sldMkLst>
        <pc:spChg chg="mod">
          <ac:chgData name="Carola Di Tolle - Refe" userId="6a22aecf-4e61-4527-86c8-8b33f63d5420" providerId="ADAL" clId="{197FB4F8-C0D4-41FD-A8FD-2C2F352BDBF6}" dt="2026-08-07T10:58:39.775" v="408" actId="1076"/>
          <ac:spMkLst>
            <pc:docMk/>
            <pc:sldMk cId="408401975" sldId="2076137742"/>
            <ac:spMk id="2" creationId="{C2D8E479-0C6D-AF74-ED84-F44C583078AF}"/>
          </ac:spMkLst>
        </pc:spChg>
        <pc:picChg chg="add del">
          <ac:chgData name="Carola Di Tolle - Refe" userId="6a22aecf-4e61-4527-86c8-8b33f63d5420" providerId="ADAL" clId="{197FB4F8-C0D4-41FD-A8FD-2C2F352BDBF6}" dt="2026-08-07T10:58:33.029" v="407" actId="21"/>
          <ac:picMkLst>
            <pc:docMk/>
            <pc:sldMk cId="408401975" sldId="2076137742"/>
            <ac:picMk id="4" creationId="{571618EE-E4B2-B472-CA38-E6B8F12AD96B}"/>
          </ac:picMkLst>
        </pc:picChg>
        <pc:picChg chg="mod">
          <ac:chgData name="Carola Di Tolle - Refe" userId="6a22aecf-4e61-4527-86c8-8b33f63d5420" providerId="ADAL" clId="{197FB4F8-C0D4-41FD-A8FD-2C2F352BDBF6}" dt="2026-08-07T10:58:31.527" v="406" actId="1076"/>
          <ac:picMkLst>
            <pc:docMk/>
            <pc:sldMk cId="408401975" sldId="2076137742"/>
            <ac:picMk id="15" creationId="{6C76AE0C-7F9A-F7F3-3962-87A2400E0EA3}"/>
          </ac:picMkLst>
        </pc:picChg>
      </pc:sldChg>
      <pc:sldChg chg="addSp delSp modSp mod addAnim delAnim modAnim">
        <pc:chgData name="Carola Di Tolle - Refe" userId="6a22aecf-4e61-4527-86c8-8b33f63d5420" providerId="ADAL" clId="{197FB4F8-C0D4-41FD-A8FD-2C2F352BDBF6}" dt="2026-08-07T10:59:20.575" v="423" actId="1076"/>
        <pc:sldMkLst>
          <pc:docMk/>
          <pc:sldMk cId="277236406" sldId="2076137743"/>
        </pc:sldMkLst>
        <pc:spChg chg="mod">
          <ac:chgData name="Carola Di Tolle - Refe" userId="6a22aecf-4e61-4527-86c8-8b33f63d5420" providerId="ADAL" clId="{197FB4F8-C0D4-41FD-A8FD-2C2F352BDBF6}" dt="2026-08-07T10:59:20.575" v="423" actId="1076"/>
          <ac:spMkLst>
            <pc:docMk/>
            <pc:sldMk cId="277236406" sldId="2076137743"/>
            <ac:spMk id="3" creationId="{3EC9B485-DD1F-DAEB-5AD5-39D0E7B2A680}"/>
          </ac:spMkLst>
        </pc:spChg>
        <pc:picChg chg="add del ord">
          <ac:chgData name="Carola Di Tolle - Refe" userId="6a22aecf-4e61-4527-86c8-8b33f63d5420" providerId="ADAL" clId="{197FB4F8-C0D4-41FD-A8FD-2C2F352BDBF6}" dt="2026-08-07T10:59:15.127" v="422" actId="21"/>
          <ac:picMkLst>
            <pc:docMk/>
            <pc:sldMk cId="277236406" sldId="2076137743"/>
            <ac:picMk id="4" creationId="{76C14EF2-865B-34B4-83D0-53036DD035EC}"/>
          </ac:picMkLst>
        </pc:picChg>
        <pc:picChg chg="mod ord">
          <ac:chgData name="Carola Di Tolle - Refe" userId="6a22aecf-4e61-4527-86c8-8b33f63d5420" providerId="ADAL" clId="{197FB4F8-C0D4-41FD-A8FD-2C2F352BDBF6}" dt="2026-08-07T10:59:13.539" v="421" actId="167"/>
          <ac:picMkLst>
            <pc:docMk/>
            <pc:sldMk cId="277236406" sldId="2076137743"/>
            <ac:picMk id="6" creationId="{822B7210-87D1-AC25-A038-9C68ED0A3C1D}"/>
          </ac:picMkLst>
        </pc:picChg>
        <pc:picChg chg="mod">
          <ac:chgData name="Carola Di Tolle - Refe" userId="6a22aecf-4e61-4527-86c8-8b33f63d5420" providerId="ADAL" clId="{197FB4F8-C0D4-41FD-A8FD-2C2F352BDBF6}" dt="2026-08-07T10:52:37.031" v="223" actId="1076"/>
          <ac:picMkLst>
            <pc:docMk/>
            <pc:sldMk cId="277236406" sldId="2076137743"/>
            <ac:picMk id="8" creationId="{12ABCAE6-9BA2-1666-1026-E75D3032F985}"/>
          </ac:picMkLst>
        </pc:picChg>
      </pc:sldChg>
      <pc:sldChg chg="addSp delSp modSp mod modAnim">
        <pc:chgData name="Carola Di Tolle - Refe" userId="6a22aecf-4e61-4527-86c8-8b33f63d5420" providerId="ADAL" clId="{197FB4F8-C0D4-41FD-A8FD-2C2F352BDBF6}" dt="2026-08-07T11:00:08.777" v="443" actId="1036"/>
        <pc:sldMkLst>
          <pc:docMk/>
          <pc:sldMk cId="2221047349" sldId="2076137744"/>
        </pc:sldMkLst>
        <pc:spChg chg="mod">
          <ac:chgData name="Carola Di Tolle - Refe" userId="6a22aecf-4e61-4527-86c8-8b33f63d5420" providerId="ADAL" clId="{197FB4F8-C0D4-41FD-A8FD-2C2F352BDBF6}" dt="2026-08-07T11:00:08.777" v="443" actId="1036"/>
          <ac:spMkLst>
            <pc:docMk/>
            <pc:sldMk cId="2221047349" sldId="2076137744"/>
            <ac:spMk id="3" creationId="{061DBED5-707F-4E45-29DF-D25AEB22B003}"/>
          </ac:spMkLst>
        </pc:spChg>
        <pc:spChg chg="mod">
          <ac:chgData name="Carola Di Tolle - Refe" userId="6a22aecf-4e61-4527-86c8-8b33f63d5420" providerId="ADAL" clId="{197FB4F8-C0D4-41FD-A8FD-2C2F352BDBF6}" dt="2026-08-07T11:00:08.777" v="443" actId="1036"/>
          <ac:spMkLst>
            <pc:docMk/>
            <pc:sldMk cId="2221047349" sldId="2076137744"/>
            <ac:spMk id="4" creationId="{29AEAAE4-7C07-0B21-823E-906D43679183}"/>
          </ac:spMkLst>
        </pc:spChg>
        <pc:spChg chg="mod">
          <ac:chgData name="Carola Di Tolle - Refe" userId="6a22aecf-4e61-4527-86c8-8b33f63d5420" providerId="ADAL" clId="{197FB4F8-C0D4-41FD-A8FD-2C2F352BDBF6}" dt="2026-08-07T11:00:08.777" v="443" actId="1036"/>
          <ac:spMkLst>
            <pc:docMk/>
            <pc:sldMk cId="2221047349" sldId="2076137744"/>
            <ac:spMk id="9" creationId="{F7D46346-D269-2442-F29A-0DF84E650716}"/>
          </ac:spMkLst>
        </pc:spChg>
        <pc:picChg chg="add del">
          <ac:chgData name="Carola Di Tolle - Refe" userId="6a22aecf-4e61-4527-86c8-8b33f63d5420" providerId="ADAL" clId="{197FB4F8-C0D4-41FD-A8FD-2C2F352BDBF6}" dt="2026-08-07T10:59:26.543" v="425" actId="21"/>
          <ac:picMkLst>
            <pc:docMk/>
            <pc:sldMk cId="2221047349" sldId="2076137744"/>
            <ac:picMk id="5" creationId="{018697C0-0823-1387-034F-4D5E735C0093}"/>
          </ac:picMkLst>
        </pc:picChg>
        <pc:picChg chg="mod">
          <ac:chgData name="Carola Di Tolle - Refe" userId="6a22aecf-4e61-4527-86c8-8b33f63d5420" providerId="ADAL" clId="{197FB4F8-C0D4-41FD-A8FD-2C2F352BDBF6}" dt="2026-08-07T11:00:08.777" v="443" actId="1036"/>
          <ac:picMkLst>
            <pc:docMk/>
            <pc:sldMk cId="2221047349" sldId="2076137744"/>
            <ac:picMk id="6" creationId="{F0E92383-4D98-A6D4-707E-3DE57A8407F0}"/>
          </ac:picMkLst>
        </pc:picChg>
      </pc:sldChg>
      <pc:sldChg chg="addSp delSp modSp mod modAnim">
        <pc:chgData name="Carola Di Tolle - Refe" userId="6a22aecf-4e61-4527-86c8-8b33f63d5420" providerId="ADAL" clId="{197FB4F8-C0D4-41FD-A8FD-2C2F352BDBF6}" dt="2026-08-07T10:59:56.941" v="433" actId="1076"/>
        <pc:sldMkLst>
          <pc:docMk/>
          <pc:sldMk cId="1589314329" sldId="2076137745"/>
        </pc:sldMkLst>
        <pc:spChg chg="mod">
          <ac:chgData name="Carola Di Tolle - Refe" userId="6a22aecf-4e61-4527-86c8-8b33f63d5420" providerId="ADAL" clId="{197FB4F8-C0D4-41FD-A8FD-2C2F352BDBF6}" dt="2026-08-07T10:59:56.941" v="433" actId="1076"/>
          <ac:spMkLst>
            <pc:docMk/>
            <pc:sldMk cId="1589314329" sldId="2076137745"/>
            <ac:spMk id="3" creationId="{58D48591-F2E0-B582-A2A2-BD2347F092DC}"/>
          </ac:spMkLst>
        </pc:spChg>
        <pc:picChg chg="add del mod">
          <ac:chgData name="Carola Di Tolle - Refe" userId="6a22aecf-4e61-4527-86c8-8b33f63d5420" providerId="ADAL" clId="{197FB4F8-C0D4-41FD-A8FD-2C2F352BDBF6}" dt="2026-08-07T10:59:34.493" v="429" actId="22"/>
          <ac:picMkLst>
            <pc:docMk/>
            <pc:sldMk cId="1589314329" sldId="2076137745"/>
            <ac:picMk id="5" creationId="{2225D948-A57A-8582-222B-BCF0AA10767D}"/>
          </ac:picMkLst>
        </pc:picChg>
        <pc:picChg chg="add del mod">
          <ac:chgData name="Carola Di Tolle - Refe" userId="6a22aecf-4e61-4527-86c8-8b33f63d5420" providerId="ADAL" clId="{197FB4F8-C0D4-41FD-A8FD-2C2F352BDBF6}" dt="2026-08-07T10:59:41.498" v="432" actId="21"/>
          <ac:picMkLst>
            <pc:docMk/>
            <pc:sldMk cId="1589314329" sldId="2076137745"/>
            <ac:picMk id="7" creationId="{6FF2A632-F63F-9A66-0AB5-FE51DD3F9BD2}"/>
          </ac:picMkLst>
        </pc:picChg>
      </pc:sldChg>
      <pc:sldChg chg="addSp delSp modSp mod addAnim delAnim modAnim">
        <pc:chgData name="Carola Di Tolle - Refe" userId="6a22aecf-4e61-4527-86c8-8b33f63d5420" providerId="ADAL" clId="{197FB4F8-C0D4-41FD-A8FD-2C2F352BDBF6}" dt="2026-08-07T10:57:37.558" v="395" actId="21"/>
        <pc:sldMkLst>
          <pc:docMk/>
          <pc:sldMk cId="3209500286" sldId="2076137747"/>
        </pc:sldMkLst>
        <pc:spChg chg="mod">
          <ac:chgData name="Carola Di Tolle - Refe" userId="6a22aecf-4e61-4527-86c8-8b33f63d5420" providerId="ADAL" clId="{197FB4F8-C0D4-41FD-A8FD-2C2F352BDBF6}" dt="2026-08-07T10:46:55.192" v="165" actId="6549"/>
          <ac:spMkLst>
            <pc:docMk/>
            <pc:sldMk cId="3209500286" sldId="2076137747"/>
            <ac:spMk id="2" creationId="{430D157C-5BE7-6FA9-A68E-B0330CE5B51F}"/>
          </ac:spMkLst>
        </pc:spChg>
        <pc:spChg chg="del">
          <ac:chgData name="Carola Di Tolle - Refe" userId="6a22aecf-4e61-4527-86c8-8b33f63d5420" providerId="ADAL" clId="{197FB4F8-C0D4-41FD-A8FD-2C2F352BDBF6}" dt="2026-08-07T10:36:34.198" v="66" actId="478"/>
          <ac:spMkLst>
            <pc:docMk/>
            <pc:sldMk cId="3209500286" sldId="2076137747"/>
            <ac:spMk id="5" creationId="{C99417F8-226F-F664-CE59-5E48A6193763}"/>
          </ac:spMkLst>
        </pc:spChg>
        <pc:spChg chg="mod">
          <ac:chgData name="Carola Di Tolle - Refe" userId="6a22aecf-4e61-4527-86c8-8b33f63d5420" providerId="ADAL" clId="{197FB4F8-C0D4-41FD-A8FD-2C2F352BDBF6}" dt="2026-08-07T10:47:38.477" v="191" actId="1035"/>
          <ac:spMkLst>
            <pc:docMk/>
            <pc:sldMk cId="3209500286" sldId="2076137747"/>
            <ac:spMk id="6" creationId="{725D22BB-9863-79A5-0DD1-64C8F65EBF5E}"/>
          </ac:spMkLst>
        </pc:spChg>
        <pc:spChg chg="add del">
          <ac:chgData name="Carola Di Tolle - Refe" userId="6a22aecf-4e61-4527-86c8-8b33f63d5420" providerId="ADAL" clId="{197FB4F8-C0D4-41FD-A8FD-2C2F352BDBF6}" dt="2026-08-07T10:46:59.786" v="167" actId="22"/>
          <ac:spMkLst>
            <pc:docMk/>
            <pc:sldMk cId="3209500286" sldId="2076137747"/>
            <ac:spMk id="8" creationId="{110B7ACF-901E-A36D-3615-E09633F6E53A}"/>
          </ac:spMkLst>
        </pc:spChg>
        <pc:spChg chg="add mod">
          <ac:chgData name="Carola Di Tolle - Refe" userId="6a22aecf-4e61-4527-86c8-8b33f63d5420" providerId="ADAL" clId="{197FB4F8-C0D4-41FD-A8FD-2C2F352BDBF6}" dt="2026-08-07T10:47:10.395" v="171" actId="1076"/>
          <ac:spMkLst>
            <pc:docMk/>
            <pc:sldMk cId="3209500286" sldId="2076137747"/>
            <ac:spMk id="11" creationId="{7A0FD3AB-D293-4487-E3B2-8C834EE70A4B}"/>
          </ac:spMkLst>
        </pc:spChg>
        <pc:picChg chg="mod modCrop">
          <ac:chgData name="Carola Di Tolle - Refe" userId="6a22aecf-4e61-4527-86c8-8b33f63d5420" providerId="ADAL" clId="{197FB4F8-C0D4-41FD-A8FD-2C2F352BDBF6}" dt="2026-08-07T10:57:14.169" v="388" actId="1036"/>
          <ac:picMkLst>
            <pc:docMk/>
            <pc:sldMk cId="3209500286" sldId="2076137747"/>
            <ac:picMk id="4" creationId="{6F566D96-20F5-4937-1B3D-E9CD9A83903B}"/>
          </ac:picMkLst>
        </pc:picChg>
        <pc:picChg chg="mod ord">
          <ac:chgData name="Carola Di Tolle - Refe" userId="6a22aecf-4e61-4527-86c8-8b33f63d5420" providerId="ADAL" clId="{197FB4F8-C0D4-41FD-A8FD-2C2F352BDBF6}" dt="2026-08-07T10:47:24.603" v="186" actId="1036"/>
          <ac:picMkLst>
            <pc:docMk/>
            <pc:sldMk cId="3209500286" sldId="2076137747"/>
            <ac:picMk id="9" creationId="{A6E08FAA-C410-B765-3F4E-9DD8033B069E}"/>
          </ac:picMkLst>
        </pc:picChg>
        <pc:picChg chg="add del">
          <ac:chgData name="Carola Di Tolle - Refe" userId="6a22aecf-4e61-4527-86c8-8b33f63d5420" providerId="ADAL" clId="{197FB4F8-C0D4-41FD-A8FD-2C2F352BDBF6}" dt="2026-08-07T10:57:16.572" v="389" actId="21"/>
          <ac:picMkLst>
            <pc:docMk/>
            <pc:sldMk cId="3209500286" sldId="2076137747"/>
            <ac:picMk id="13" creationId="{8BC5DC7C-4F5A-4A07-F5FF-451FCA55283E}"/>
          </ac:picMkLst>
        </pc:picChg>
        <pc:picChg chg="add del">
          <ac:chgData name="Carola Di Tolle - Refe" userId="6a22aecf-4e61-4527-86c8-8b33f63d5420" providerId="ADAL" clId="{197FB4F8-C0D4-41FD-A8FD-2C2F352BDBF6}" dt="2026-08-07T10:57:37.558" v="395" actId="21"/>
          <ac:picMkLst>
            <pc:docMk/>
            <pc:sldMk cId="3209500286" sldId="2076137747"/>
            <ac:picMk id="15" creationId="{227657E1-6246-A7A0-7D6A-1B2D5C84DFA7}"/>
          </ac:picMkLst>
        </pc:picChg>
      </pc:sldChg>
      <pc:sldChg chg="addSp modSp mod">
        <pc:chgData name="Carola Di Tolle - Refe" userId="6a22aecf-4e61-4527-86c8-8b33f63d5420" providerId="ADAL" clId="{197FB4F8-C0D4-41FD-A8FD-2C2F352BDBF6}" dt="2026-08-07T10:55:13.189" v="379" actId="207"/>
        <pc:sldMkLst>
          <pc:docMk/>
          <pc:sldMk cId="910912828" sldId="2076137748"/>
        </pc:sldMkLst>
        <pc:spChg chg="add mod ord">
          <ac:chgData name="Carola Di Tolle - Refe" userId="6a22aecf-4e61-4527-86c8-8b33f63d5420" providerId="ADAL" clId="{197FB4F8-C0D4-41FD-A8FD-2C2F352BDBF6}" dt="2026-08-07T10:55:13.189" v="379" actId="207"/>
          <ac:spMkLst>
            <pc:docMk/>
            <pc:sldMk cId="910912828" sldId="2076137748"/>
            <ac:spMk id="5" creationId="{321C401E-295D-FCB5-BEC9-F9AC345A3A0C}"/>
          </ac:spMkLst>
        </pc:spChg>
        <pc:picChg chg="add ord">
          <ac:chgData name="Carola Di Tolle - Refe" userId="6a22aecf-4e61-4527-86c8-8b33f63d5420" providerId="ADAL" clId="{197FB4F8-C0D4-41FD-A8FD-2C2F352BDBF6}" dt="2026-08-07T10:53:39.367" v="227" actId="167"/>
          <ac:picMkLst>
            <pc:docMk/>
            <pc:sldMk cId="910912828" sldId="2076137748"/>
            <ac:picMk id="4" creationId="{BD7BEA73-DF41-13AC-5136-507003907C35}"/>
          </ac:picMkLst>
        </pc:picChg>
      </pc:sldChg>
      <pc:sldChg chg="addSp modSp add del mod">
        <pc:chgData name="Carola Di Tolle - Refe" userId="6a22aecf-4e61-4527-86c8-8b33f63d5420" providerId="ADAL" clId="{197FB4F8-C0D4-41FD-A8FD-2C2F352BDBF6}" dt="2026-08-07T10:34:02.691" v="56" actId="47"/>
        <pc:sldMkLst>
          <pc:docMk/>
          <pc:sldMk cId="2669653987" sldId="2076137749"/>
        </pc:sldMkLst>
        <pc:spChg chg="mod">
          <ac:chgData name="Carola Di Tolle - Refe" userId="6a22aecf-4e61-4527-86c8-8b33f63d5420" providerId="ADAL" clId="{197FB4F8-C0D4-41FD-A8FD-2C2F352BDBF6}" dt="2026-08-07T10:33:43.837" v="53" actId="1076"/>
          <ac:spMkLst>
            <pc:docMk/>
            <pc:sldMk cId="2669653987" sldId="2076137749"/>
            <ac:spMk id="11" creationId="{42F59723-4F52-3B0C-F84E-A50AD6C2717E}"/>
          </ac:spMkLst>
        </pc:spChg>
        <pc:spChg chg="mod">
          <ac:chgData name="Carola Di Tolle - Refe" userId="6a22aecf-4e61-4527-86c8-8b33f63d5420" providerId="ADAL" clId="{197FB4F8-C0D4-41FD-A8FD-2C2F352BDBF6}" dt="2026-08-07T10:33:47.258" v="54" actId="1076"/>
          <ac:spMkLst>
            <pc:docMk/>
            <pc:sldMk cId="2669653987" sldId="2076137749"/>
            <ac:spMk id="15" creationId="{14061441-493F-2A39-A0D6-73BEA99D0D01}"/>
          </ac:spMkLst>
        </pc:spChg>
        <pc:spChg chg="mod">
          <ac:chgData name="Carola Di Tolle - Refe" userId="6a22aecf-4e61-4527-86c8-8b33f63d5420" providerId="ADAL" clId="{197FB4F8-C0D4-41FD-A8FD-2C2F352BDBF6}" dt="2026-08-07T10:33:52.026" v="55" actId="1076"/>
          <ac:spMkLst>
            <pc:docMk/>
            <pc:sldMk cId="2669653987" sldId="2076137749"/>
            <ac:spMk id="19" creationId="{14B95FE7-5476-F98F-BC3F-1F5421355ECE}"/>
          </ac:spMkLst>
        </pc:spChg>
        <pc:spChg chg="mod">
          <ac:chgData name="Carola Di Tolle - Refe" userId="6a22aecf-4e61-4527-86c8-8b33f63d5420" providerId="ADAL" clId="{197FB4F8-C0D4-41FD-A8FD-2C2F352BDBF6}" dt="2026-08-07T10:33:40.892" v="52" actId="1076"/>
          <ac:spMkLst>
            <pc:docMk/>
            <pc:sldMk cId="2669653987" sldId="2076137749"/>
            <ac:spMk id="20" creationId="{F53C55C7-3D0B-FC50-87C4-E6477E305F7A}"/>
          </ac:spMkLst>
        </pc:spChg>
        <pc:picChg chg="add mod">
          <ac:chgData name="Carola Di Tolle - Refe" userId="6a22aecf-4e61-4527-86c8-8b33f63d5420" providerId="ADAL" clId="{197FB4F8-C0D4-41FD-A8FD-2C2F352BDBF6}" dt="2026-08-07T10:32:36.735" v="37" actId="571"/>
          <ac:picMkLst>
            <pc:docMk/>
            <pc:sldMk cId="2669653987" sldId="2076137749"/>
            <ac:picMk id="4" creationId="{F0960CE3-E2D1-4EC9-F785-EB95FCFC301F}"/>
          </ac:picMkLst>
        </pc:picChg>
        <pc:picChg chg="add mod">
          <ac:chgData name="Carola Di Tolle - Refe" userId="6a22aecf-4e61-4527-86c8-8b33f63d5420" providerId="ADAL" clId="{197FB4F8-C0D4-41FD-A8FD-2C2F352BDBF6}" dt="2026-08-07T10:32:36.735" v="37" actId="571"/>
          <ac:picMkLst>
            <pc:docMk/>
            <pc:sldMk cId="2669653987" sldId="2076137749"/>
            <ac:picMk id="5" creationId="{D7441FAC-1F79-D8D3-9811-F2723553249C}"/>
          </ac:picMkLst>
        </pc:picChg>
        <pc:picChg chg="add mod">
          <ac:chgData name="Carola Di Tolle - Refe" userId="6a22aecf-4e61-4527-86c8-8b33f63d5420" providerId="ADAL" clId="{197FB4F8-C0D4-41FD-A8FD-2C2F352BDBF6}" dt="2026-08-07T10:32:36.735" v="37" actId="571"/>
          <ac:picMkLst>
            <pc:docMk/>
            <pc:sldMk cId="2669653987" sldId="2076137749"/>
            <ac:picMk id="6" creationId="{0486A288-79D5-2B36-57E3-3073AA53D47D}"/>
          </ac:picMkLst>
        </pc:picChg>
        <pc:picChg chg="add mod">
          <ac:chgData name="Carola Di Tolle - Refe" userId="6a22aecf-4e61-4527-86c8-8b33f63d5420" providerId="ADAL" clId="{197FB4F8-C0D4-41FD-A8FD-2C2F352BDBF6}" dt="2026-08-07T10:32:36.735" v="37" actId="571"/>
          <ac:picMkLst>
            <pc:docMk/>
            <pc:sldMk cId="2669653987" sldId="2076137749"/>
            <ac:picMk id="7" creationId="{42DF8D3B-64E9-A923-CDAA-5A756959E42A}"/>
          </ac:picMkLst>
        </pc:picChg>
        <pc:picChg chg="mod">
          <ac:chgData name="Carola Di Tolle - Refe" userId="6a22aecf-4e61-4527-86c8-8b33f63d5420" providerId="ADAL" clId="{197FB4F8-C0D4-41FD-A8FD-2C2F352BDBF6}" dt="2026-08-07T10:33:32.065" v="51" actId="1076"/>
          <ac:picMkLst>
            <pc:docMk/>
            <pc:sldMk cId="2669653987" sldId="2076137749"/>
            <ac:picMk id="10" creationId="{EBB97CEA-1C25-6188-4F42-BAFB4AB10EC3}"/>
          </ac:picMkLst>
        </pc:picChg>
        <pc:picChg chg="mod">
          <ac:chgData name="Carola Di Tolle - Refe" userId="6a22aecf-4e61-4527-86c8-8b33f63d5420" providerId="ADAL" clId="{197FB4F8-C0D4-41FD-A8FD-2C2F352BDBF6}" dt="2026-08-07T10:33:31.248" v="49" actId="1076"/>
          <ac:picMkLst>
            <pc:docMk/>
            <pc:sldMk cId="2669653987" sldId="2076137749"/>
            <ac:picMk id="14" creationId="{A1B25FEE-7782-0E92-16EE-A67E51FFA94E}"/>
          </ac:picMkLst>
        </pc:picChg>
        <pc:picChg chg="mod">
          <ac:chgData name="Carola Di Tolle - Refe" userId="6a22aecf-4e61-4527-86c8-8b33f63d5420" providerId="ADAL" clId="{197FB4F8-C0D4-41FD-A8FD-2C2F352BDBF6}" dt="2026-08-07T10:33:10.859" v="43" actId="1076"/>
          <ac:picMkLst>
            <pc:docMk/>
            <pc:sldMk cId="2669653987" sldId="2076137749"/>
            <ac:picMk id="18" creationId="{773C8533-C526-CF3D-A114-EA7711092209}"/>
          </ac:picMkLst>
        </pc:picChg>
        <pc:picChg chg="mod">
          <ac:chgData name="Carola Di Tolle - Refe" userId="6a22aecf-4e61-4527-86c8-8b33f63d5420" providerId="ADAL" clId="{197FB4F8-C0D4-41FD-A8FD-2C2F352BDBF6}" dt="2026-08-07T10:33:31.591" v="50" actId="1076"/>
          <ac:picMkLst>
            <pc:docMk/>
            <pc:sldMk cId="2669653987" sldId="2076137749"/>
            <ac:picMk id="22" creationId="{CE710D38-70BF-508C-5313-400D17FD7E6B}"/>
          </ac:picMkLst>
        </pc:picChg>
        <pc:cxnChg chg="mod">
          <ac:chgData name="Carola Di Tolle - Refe" userId="6a22aecf-4e61-4527-86c8-8b33f63d5420" providerId="ADAL" clId="{197FB4F8-C0D4-41FD-A8FD-2C2F352BDBF6}" dt="2026-08-07T10:33:32.065" v="51" actId="1076"/>
          <ac:cxnSpMkLst>
            <pc:docMk/>
            <pc:sldMk cId="2669653987" sldId="2076137749"/>
            <ac:cxnSpMk id="28" creationId="{0BFD9607-0965-77B0-D696-474EE56ED2CA}"/>
          </ac:cxnSpMkLst>
        </pc:cxnChg>
      </pc:sldChg>
    </pc:docChg>
  </pc:docChgLst>
  <pc:docChgLst>
    <pc:chgData name="Chiara Elena Manghi - Refe" userId="5be1ae41-daa2-4e18-928f-4a893b62b882" providerId="ADAL" clId="{6DCEBBB8-8032-4E77-81FC-449F11C5508F}"/>
    <pc:docChg chg="undo redo custSel addSld delSld modSld modSection">
      <pc:chgData name="Chiara Elena Manghi - Refe" userId="5be1ae41-daa2-4e18-928f-4a893b62b882" providerId="ADAL" clId="{6DCEBBB8-8032-4E77-81FC-449F11C5508F}" dt="2026-08-05T14:08:04.504" v="1432" actId="20577"/>
      <pc:docMkLst>
        <pc:docMk/>
      </pc:docMkLst>
      <pc:sldChg chg="addSp delSp modSp mod setBg">
        <pc:chgData name="Chiara Elena Manghi - Refe" userId="5be1ae41-daa2-4e18-928f-4a893b62b882" providerId="ADAL" clId="{6DCEBBB8-8032-4E77-81FC-449F11C5508F}" dt="2026-08-05T10:08:48.180" v="741" actId="478"/>
        <pc:sldMkLst>
          <pc:docMk/>
          <pc:sldMk cId="4092805523" sldId="2076137611"/>
        </pc:sldMkLst>
        <pc:spChg chg="ord">
          <ac:chgData name="Chiara Elena Manghi - Refe" userId="5be1ae41-daa2-4e18-928f-4a893b62b882" providerId="ADAL" clId="{6DCEBBB8-8032-4E77-81FC-449F11C5508F}" dt="2026-08-05T08:00:50.139" v="392" actId="26606"/>
          <ac:spMkLst>
            <pc:docMk/>
            <pc:sldMk cId="4092805523" sldId="2076137611"/>
            <ac:spMk id="2" creationId="{8931CF97-5683-DE85-F42C-EDB61359DFD0}"/>
          </ac:spMkLst>
        </pc:spChg>
        <pc:spChg chg="add mod">
          <ac:chgData name="Chiara Elena Manghi - Refe" userId="5be1ae41-daa2-4e18-928f-4a893b62b882" providerId="ADAL" clId="{6DCEBBB8-8032-4E77-81FC-449F11C5508F}" dt="2026-08-05T10:08:41.970" v="735" actId="1076"/>
          <ac:spMkLst>
            <pc:docMk/>
            <pc:sldMk cId="4092805523" sldId="2076137611"/>
            <ac:spMk id="10" creationId="{01050F26-090D-EB6E-3FF9-79910F67B708}"/>
          </ac:spMkLst>
        </pc:spChg>
        <pc:picChg chg="mod ord">
          <ac:chgData name="Chiara Elena Manghi - Refe" userId="5be1ae41-daa2-4e18-928f-4a893b62b882" providerId="ADAL" clId="{6DCEBBB8-8032-4E77-81FC-449F11C5508F}" dt="2026-08-05T10:08:44.224" v="736" actId="1076"/>
          <ac:picMkLst>
            <pc:docMk/>
            <pc:sldMk cId="4092805523" sldId="2076137611"/>
            <ac:picMk id="3" creationId="{521ED696-409F-267D-AB0F-8B3F26C32C19}"/>
          </ac:picMkLst>
        </pc:picChg>
      </pc:sldChg>
      <pc:sldChg chg="addSp delSp modSp mod delAnim">
        <pc:chgData name="Chiara Elena Manghi - Refe" userId="5be1ae41-daa2-4e18-928f-4a893b62b882" providerId="ADAL" clId="{6DCEBBB8-8032-4E77-81FC-449F11C5508F}" dt="2026-08-05T10:13:29.855" v="797" actId="1076"/>
        <pc:sldMkLst>
          <pc:docMk/>
          <pc:sldMk cId="2317070832" sldId="2076137693"/>
        </pc:sldMkLst>
        <pc:spChg chg="add mod">
          <ac:chgData name="Chiara Elena Manghi - Refe" userId="5be1ae41-daa2-4e18-928f-4a893b62b882" providerId="ADAL" clId="{6DCEBBB8-8032-4E77-81FC-449F11C5508F}" dt="2026-08-05T10:11:41.685" v="785" actId="1076"/>
          <ac:spMkLst>
            <pc:docMk/>
            <pc:sldMk cId="2317070832" sldId="2076137693"/>
            <ac:spMk id="4" creationId="{A6947E27-3CD0-244F-D96D-AF2A6980136B}"/>
          </ac:spMkLst>
        </pc:spChg>
        <pc:spChg chg="add mod">
          <ac:chgData name="Chiara Elena Manghi - Refe" userId="5be1ae41-daa2-4e18-928f-4a893b62b882" providerId="ADAL" clId="{6DCEBBB8-8032-4E77-81FC-449F11C5508F}" dt="2026-08-05T10:13:29.855" v="797" actId="1076"/>
          <ac:spMkLst>
            <pc:docMk/>
            <pc:sldMk cId="2317070832" sldId="2076137693"/>
            <ac:spMk id="6" creationId="{11DFD652-1159-D88F-4E20-E435DAFC286D}"/>
          </ac:spMkLst>
        </pc:spChg>
      </pc:sldChg>
      <pc:sldChg chg="addSp delSp modSp mod">
        <pc:chgData name="Chiara Elena Manghi - Refe" userId="5be1ae41-daa2-4e18-928f-4a893b62b882" providerId="ADAL" clId="{6DCEBBB8-8032-4E77-81FC-449F11C5508F}" dt="2026-08-05T10:14:37.074" v="805"/>
        <pc:sldMkLst>
          <pc:docMk/>
          <pc:sldMk cId="1260592827" sldId="2076137738"/>
        </pc:sldMkLst>
        <pc:spChg chg="mod">
          <ac:chgData name="Chiara Elena Manghi - Refe" userId="5be1ae41-daa2-4e18-928f-4a893b62b882" providerId="ADAL" clId="{6DCEBBB8-8032-4E77-81FC-449F11C5508F}" dt="2026-08-05T10:14:33.821" v="802" actId="403"/>
          <ac:spMkLst>
            <pc:docMk/>
            <pc:sldMk cId="1260592827" sldId="2076137738"/>
            <ac:spMk id="3" creationId="{52078BD5-5883-A630-1479-0C165FD89170}"/>
          </ac:spMkLst>
        </pc:spChg>
      </pc:sldChg>
      <pc:sldChg chg="addSp delSp modSp mod">
        <pc:chgData name="Chiara Elena Manghi - Refe" userId="5be1ae41-daa2-4e18-928f-4a893b62b882" providerId="ADAL" clId="{6DCEBBB8-8032-4E77-81FC-449F11C5508F}" dt="2026-08-05T10:27:13.112" v="991" actId="1076"/>
        <pc:sldMkLst>
          <pc:docMk/>
          <pc:sldMk cId="3260574603" sldId="2076137740"/>
        </pc:sldMkLst>
        <pc:spChg chg="add mod">
          <ac:chgData name="Chiara Elena Manghi - Refe" userId="5be1ae41-daa2-4e18-928f-4a893b62b882" providerId="ADAL" clId="{6DCEBBB8-8032-4E77-81FC-449F11C5508F}" dt="2026-08-05T10:27:09.318" v="990" actId="403"/>
          <ac:spMkLst>
            <pc:docMk/>
            <pc:sldMk cId="3260574603" sldId="2076137740"/>
            <ac:spMk id="4" creationId="{9EEE86DC-CBFF-AD6C-D6C0-2B894E302D49}"/>
          </ac:spMkLst>
        </pc:spChg>
        <pc:picChg chg="mod">
          <ac:chgData name="Chiara Elena Manghi - Refe" userId="5be1ae41-daa2-4e18-928f-4a893b62b882" providerId="ADAL" clId="{6DCEBBB8-8032-4E77-81FC-449F11C5508F}" dt="2026-08-05T10:27:13.112" v="991" actId="1076"/>
          <ac:picMkLst>
            <pc:docMk/>
            <pc:sldMk cId="3260574603" sldId="2076137740"/>
            <ac:picMk id="2" creationId="{D820B5A9-E258-B698-DE7B-9AE5A93E6A44}"/>
          </ac:picMkLst>
        </pc:picChg>
      </pc:sldChg>
      <pc:sldChg chg="modSp mod">
        <pc:chgData name="Chiara Elena Manghi - Refe" userId="5be1ae41-daa2-4e18-928f-4a893b62b882" providerId="ADAL" clId="{6DCEBBB8-8032-4E77-81FC-449F11C5508F}" dt="2026-08-05T10:15:04.705" v="811" actId="1076"/>
        <pc:sldMkLst>
          <pc:docMk/>
          <pc:sldMk cId="819126557" sldId="2076137741"/>
        </pc:sldMkLst>
        <pc:spChg chg="mod">
          <ac:chgData name="Chiara Elena Manghi - Refe" userId="5be1ae41-daa2-4e18-928f-4a893b62b882" providerId="ADAL" clId="{6DCEBBB8-8032-4E77-81FC-449F11C5508F}" dt="2026-08-05T08:07:48.505" v="512" actId="113"/>
          <ac:spMkLst>
            <pc:docMk/>
            <pc:sldMk cId="819126557" sldId="2076137741"/>
            <ac:spMk id="11" creationId="{0CBFC85E-B0E6-87A2-2C18-80278A5D5974}"/>
          </ac:spMkLst>
        </pc:spChg>
        <pc:spChg chg="mod">
          <ac:chgData name="Chiara Elena Manghi - Refe" userId="5be1ae41-daa2-4e18-928f-4a893b62b882" providerId="ADAL" clId="{6DCEBBB8-8032-4E77-81FC-449F11C5508F}" dt="2026-08-05T10:14:49.052" v="806" actId="1076"/>
          <ac:spMkLst>
            <pc:docMk/>
            <pc:sldMk cId="819126557" sldId="2076137741"/>
            <ac:spMk id="15" creationId="{D3A7BDBF-E6C1-4D70-63AA-D20A74057620}"/>
          </ac:spMkLst>
        </pc:spChg>
        <pc:spChg chg="mod">
          <ac:chgData name="Chiara Elena Manghi - Refe" userId="5be1ae41-daa2-4e18-928f-4a893b62b882" providerId="ADAL" clId="{6DCEBBB8-8032-4E77-81FC-449F11C5508F}" dt="2026-08-05T10:14:58.291" v="810" actId="1076"/>
          <ac:spMkLst>
            <pc:docMk/>
            <pc:sldMk cId="819126557" sldId="2076137741"/>
            <ac:spMk id="19" creationId="{A3064082-7A8D-F4B1-6136-57A51882369B}"/>
          </ac:spMkLst>
        </pc:spChg>
        <pc:spChg chg="mod">
          <ac:chgData name="Chiara Elena Manghi - Refe" userId="5be1ae41-daa2-4e18-928f-4a893b62b882" providerId="ADAL" clId="{6DCEBBB8-8032-4E77-81FC-449F11C5508F}" dt="2026-08-05T07:56:32.511" v="194" actId="6549"/>
          <ac:spMkLst>
            <pc:docMk/>
            <pc:sldMk cId="819126557" sldId="2076137741"/>
            <ac:spMk id="20" creationId="{9342BA90-CA82-CE13-17B0-1BD9DEF403CA}"/>
          </ac:spMkLst>
        </pc:spChg>
      </pc:sldChg>
      <pc:sldChg chg="modSp">
        <pc:chgData name="Chiara Elena Manghi - Refe" userId="5be1ae41-daa2-4e18-928f-4a893b62b882" providerId="ADAL" clId="{6DCEBBB8-8032-4E77-81FC-449F11C5508F}" dt="2026-08-05T14:07:35.225" v="1409" actId="20577"/>
        <pc:sldMkLst>
          <pc:docMk/>
          <pc:sldMk cId="408401975" sldId="2076137742"/>
        </pc:sldMkLst>
        <pc:spChg chg="mod">
          <ac:chgData name="Chiara Elena Manghi - Refe" userId="5be1ae41-daa2-4e18-928f-4a893b62b882" providerId="ADAL" clId="{6DCEBBB8-8032-4E77-81FC-449F11C5508F}" dt="2026-08-05T14:07:35.225" v="1409" actId="20577"/>
          <ac:spMkLst>
            <pc:docMk/>
            <pc:sldMk cId="408401975" sldId="2076137742"/>
            <ac:spMk id="2" creationId="{C2D8E479-0C6D-AF74-ED84-F44C583078AF}"/>
          </ac:spMkLst>
        </pc:spChg>
      </pc:sldChg>
      <pc:sldChg chg="addSp delSp modSp mod">
        <pc:chgData name="Chiara Elena Manghi - Refe" userId="5be1ae41-daa2-4e18-928f-4a893b62b882" providerId="ADAL" clId="{6DCEBBB8-8032-4E77-81FC-449F11C5508F}" dt="2026-08-05T14:08:04.504" v="1432" actId="20577"/>
        <pc:sldMkLst>
          <pc:docMk/>
          <pc:sldMk cId="277236406" sldId="2076137743"/>
        </pc:sldMkLst>
        <pc:spChg chg="mod">
          <ac:chgData name="Chiara Elena Manghi - Refe" userId="5be1ae41-daa2-4e18-928f-4a893b62b882" providerId="ADAL" clId="{6DCEBBB8-8032-4E77-81FC-449F11C5508F}" dt="2026-08-05T14:08:04.504" v="1432" actId="20577"/>
          <ac:spMkLst>
            <pc:docMk/>
            <pc:sldMk cId="277236406" sldId="2076137743"/>
            <ac:spMk id="3" creationId="{3EC9B485-DD1F-DAEB-5AD5-39D0E7B2A680}"/>
          </ac:spMkLst>
        </pc:spChg>
      </pc:sldChg>
      <pc:sldChg chg="addSp delSp modSp mod modAnim">
        <pc:chgData name="Chiara Elena Manghi - Refe" userId="5be1ae41-daa2-4e18-928f-4a893b62b882" providerId="ADAL" clId="{6DCEBBB8-8032-4E77-81FC-449F11C5508F}" dt="2026-08-05T10:38:02.050" v="1344" actId="20577"/>
        <pc:sldMkLst>
          <pc:docMk/>
          <pc:sldMk cId="2221047349" sldId="2076137744"/>
        </pc:sldMkLst>
        <pc:spChg chg="mod">
          <ac:chgData name="Chiara Elena Manghi - Refe" userId="5be1ae41-daa2-4e18-928f-4a893b62b882" providerId="ADAL" clId="{6DCEBBB8-8032-4E77-81FC-449F11C5508F}" dt="2026-08-05T10:37:30.763" v="1337" actId="1076"/>
          <ac:spMkLst>
            <pc:docMk/>
            <pc:sldMk cId="2221047349" sldId="2076137744"/>
            <ac:spMk id="3" creationId="{061DBED5-707F-4E45-29DF-D25AEB22B003}"/>
          </ac:spMkLst>
        </pc:spChg>
        <pc:spChg chg="mod">
          <ac:chgData name="Chiara Elena Manghi - Refe" userId="5be1ae41-daa2-4e18-928f-4a893b62b882" providerId="ADAL" clId="{6DCEBBB8-8032-4E77-81FC-449F11C5508F}" dt="2026-08-05T10:38:02.050" v="1344" actId="20577"/>
          <ac:spMkLst>
            <pc:docMk/>
            <pc:sldMk cId="2221047349" sldId="2076137744"/>
            <ac:spMk id="4" creationId="{29AEAAE4-7C07-0B21-823E-906D43679183}"/>
          </ac:spMkLst>
        </pc:spChg>
        <pc:spChg chg="mod">
          <ac:chgData name="Chiara Elena Manghi - Refe" userId="5be1ae41-daa2-4e18-928f-4a893b62b882" providerId="ADAL" clId="{6DCEBBB8-8032-4E77-81FC-449F11C5508F}" dt="2026-08-05T10:37:35.965" v="1338" actId="14100"/>
          <ac:spMkLst>
            <pc:docMk/>
            <pc:sldMk cId="2221047349" sldId="2076137744"/>
            <ac:spMk id="9" creationId="{F7D46346-D269-2442-F29A-0DF84E650716}"/>
          </ac:spMkLst>
        </pc:spChg>
        <pc:picChg chg="mod">
          <ac:chgData name="Chiara Elena Manghi - Refe" userId="5be1ae41-daa2-4e18-928f-4a893b62b882" providerId="ADAL" clId="{6DCEBBB8-8032-4E77-81FC-449F11C5508F}" dt="2026-08-05T10:37:38.809" v="1340" actId="1076"/>
          <ac:picMkLst>
            <pc:docMk/>
            <pc:sldMk cId="2221047349" sldId="2076137744"/>
            <ac:picMk id="6" creationId="{F0E92383-4D98-A6D4-707E-3DE57A8407F0}"/>
          </ac:picMkLst>
        </pc:picChg>
      </pc:sldChg>
      <pc:sldChg chg="modSp mod">
        <pc:chgData name="Chiara Elena Manghi - Refe" userId="5be1ae41-daa2-4e18-928f-4a893b62b882" providerId="ADAL" clId="{6DCEBBB8-8032-4E77-81FC-449F11C5508F}" dt="2026-08-05T10:38:30.805" v="1360" actId="20577"/>
        <pc:sldMkLst>
          <pc:docMk/>
          <pc:sldMk cId="1589314329" sldId="2076137745"/>
        </pc:sldMkLst>
        <pc:spChg chg="mod">
          <ac:chgData name="Chiara Elena Manghi - Refe" userId="5be1ae41-daa2-4e18-928f-4a893b62b882" providerId="ADAL" clId="{6DCEBBB8-8032-4E77-81FC-449F11C5508F}" dt="2026-08-05T10:38:30.805" v="1360" actId="20577"/>
          <ac:spMkLst>
            <pc:docMk/>
            <pc:sldMk cId="1589314329" sldId="2076137745"/>
            <ac:spMk id="3" creationId="{58D48591-F2E0-B582-A2A2-BD2347F092DC}"/>
          </ac:spMkLst>
        </pc:spChg>
      </pc:sldChg>
      <pc:sldChg chg="modSp add mod">
        <pc:chgData name="Chiara Elena Manghi - Refe" userId="5be1ae41-daa2-4e18-928f-4a893b62b882" providerId="ADAL" clId="{6DCEBBB8-8032-4E77-81FC-449F11C5508F}" dt="2026-08-05T10:14:15.556" v="800" actId="1076"/>
        <pc:sldMkLst>
          <pc:docMk/>
          <pc:sldMk cId="3209500286" sldId="2076137747"/>
        </pc:sldMkLst>
        <pc:spChg chg="mod">
          <ac:chgData name="Chiara Elena Manghi - Refe" userId="5be1ae41-daa2-4e18-928f-4a893b62b882" providerId="ADAL" clId="{6DCEBBB8-8032-4E77-81FC-449F11C5508F}" dt="2026-08-05T10:14:02.685" v="799" actId="404"/>
          <ac:spMkLst>
            <pc:docMk/>
            <pc:sldMk cId="3209500286" sldId="2076137747"/>
            <ac:spMk id="2" creationId="{430D157C-5BE7-6FA9-A68E-B0330CE5B51F}"/>
          </ac:spMkLst>
        </pc:spChg>
        <pc:spChg chg="mod">
          <ac:chgData name="Chiara Elena Manghi - Refe" userId="5be1ae41-daa2-4e18-928f-4a893b62b882" providerId="ADAL" clId="{6DCEBBB8-8032-4E77-81FC-449F11C5508F}" dt="2026-08-05T10:14:15.556" v="800" actId="1076"/>
          <ac:spMkLst>
            <pc:docMk/>
            <pc:sldMk cId="3209500286" sldId="2076137747"/>
            <ac:spMk id="6" creationId="{725D22BB-9863-79A5-0DD1-64C8F65EBF5E}"/>
          </ac:spMkLst>
        </pc:spChg>
      </pc:sldChg>
      <pc:sldChg chg="addSp delSp modSp add mod modClrScheme delAnim modAnim chgLayout">
        <pc:chgData name="Chiara Elena Manghi - Refe" userId="5be1ae41-daa2-4e18-928f-4a893b62b882" providerId="ADAL" clId="{6DCEBBB8-8032-4E77-81FC-449F11C5508F}" dt="2026-08-05T10:39:50.338" v="1372" actId="1076"/>
        <pc:sldMkLst>
          <pc:docMk/>
          <pc:sldMk cId="910912828" sldId="2076137748"/>
        </pc:sldMkLst>
        <pc:spChg chg="add mod">
          <ac:chgData name="Chiara Elena Manghi - Refe" userId="5be1ae41-daa2-4e18-928f-4a893b62b882" providerId="ADAL" clId="{6DCEBBB8-8032-4E77-81FC-449F11C5508F}" dt="2026-08-05T10:39:50.338" v="1372" actId="1076"/>
          <ac:spMkLst>
            <pc:docMk/>
            <pc:sldMk cId="910912828" sldId="2076137748"/>
            <ac:spMk id="14" creationId="{FB4F0C4A-4559-4FA2-CEB2-AC6A9B8B30C2}"/>
          </ac:spMkLst>
        </pc:spChg>
      </pc:sldChg>
    </pc:docChg>
  </pc:docChgLst>
  <pc:docChgLst>
    <pc:chgData name="Rachele Muratori - Refe" userId="2918a8b8-26c3-42c4-84f6-2e4b81ab23aa" providerId="ADAL" clId="{1529C710-6D1E-4516-9DF6-FCE50FB3A0E0}"/>
    <pc:docChg chg="undo redo custSel modSld">
      <pc:chgData name="Rachele Muratori - Refe" userId="2918a8b8-26c3-42c4-84f6-2e4b81ab23aa" providerId="ADAL" clId="{1529C710-6D1E-4516-9DF6-FCE50FB3A0E0}" dt="2026-08-07T11:23:25.602" v="1108" actId="1036"/>
      <pc:docMkLst>
        <pc:docMk/>
      </pc:docMkLst>
      <pc:sldChg chg="addSp delSp modSp mod">
        <pc:chgData name="Rachele Muratori - Refe" userId="2918a8b8-26c3-42c4-84f6-2e4b81ab23aa" providerId="ADAL" clId="{1529C710-6D1E-4516-9DF6-FCE50FB3A0E0}" dt="2026-08-07T11:22:25.605" v="1098" actId="1036"/>
        <pc:sldMkLst>
          <pc:docMk/>
          <pc:sldMk cId="4092805523" sldId="2076137611"/>
        </pc:sldMkLst>
        <pc:spChg chg="add del">
          <ac:chgData name="Rachele Muratori - Refe" userId="2918a8b8-26c3-42c4-84f6-2e4b81ab23aa" providerId="ADAL" clId="{1529C710-6D1E-4516-9DF6-FCE50FB3A0E0}" dt="2026-08-06T16:11:21.831" v="3" actId="22"/>
          <ac:spMkLst>
            <pc:docMk/>
            <pc:sldMk cId="4092805523" sldId="2076137611"/>
            <ac:spMk id="5" creationId="{1879474C-9DBB-FCB7-FBB3-49C79E579BDA}"/>
          </ac:spMkLst>
        </pc:spChg>
        <pc:spChg chg="mod">
          <ac:chgData name="Rachele Muratori - Refe" userId="2918a8b8-26c3-42c4-84f6-2e4b81ab23aa" providerId="ADAL" clId="{1529C710-6D1E-4516-9DF6-FCE50FB3A0E0}" dt="2026-08-07T10:34:21.987" v="949" actId="1076"/>
          <ac:spMkLst>
            <pc:docMk/>
            <pc:sldMk cId="4092805523" sldId="2076137611"/>
            <ac:spMk id="10" creationId="{01050F26-090D-EB6E-3FF9-79910F67B708}"/>
          </ac:spMkLst>
        </pc:spChg>
        <pc:spChg chg="del mod">
          <ac:chgData name="Rachele Muratori - Refe" userId="2918a8b8-26c3-42c4-84f6-2e4b81ab23aa" providerId="ADAL" clId="{1529C710-6D1E-4516-9DF6-FCE50FB3A0E0}" dt="2026-08-06T16:12:31.708" v="14" actId="21"/>
          <ac:spMkLst>
            <pc:docMk/>
            <pc:sldMk cId="4092805523" sldId="2076137611"/>
            <ac:spMk id="11" creationId="{FFB1064C-B737-E613-C3B6-F34D6C605E1C}"/>
          </ac:spMkLst>
        </pc:spChg>
        <pc:spChg chg="del mod">
          <ac:chgData name="Rachele Muratori - Refe" userId="2918a8b8-26c3-42c4-84f6-2e4b81ab23aa" providerId="ADAL" clId="{1529C710-6D1E-4516-9DF6-FCE50FB3A0E0}" dt="2026-08-06T16:12:29.103" v="13" actId="21"/>
          <ac:spMkLst>
            <pc:docMk/>
            <pc:sldMk cId="4092805523" sldId="2076137611"/>
            <ac:spMk id="13" creationId="{8DC8E70C-FD5D-275E-68BD-B6D728EC64DB}"/>
          </ac:spMkLst>
        </pc:spChg>
        <pc:spChg chg="add del mod">
          <ac:chgData name="Rachele Muratori - Refe" userId="2918a8b8-26c3-42c4-84f6-2e4b81ab23aa" providerId="ADAL" clId="{1529C710-6D1E-4516-9DF6-FCE50FB3A0E0}" dt="2026-08-06T16:16:13.560" v="46" actId="478"/>
          <ac:spMkLst>
            <pc:docMk/>
            <pc:sldMk cId="4092805523" sldId="2076137611"/>
            <ac:spMk id="16" creationId="{9A5D6CD2-7630-1E43-0D33-EE403DB5D360}"/>
          </ac:spMkLst>
        </pc:spChg>
        <pc:spChg chg="add del">
          <ac:chgData name="Rachele Muratori - Refe" userId="2918a8b8-26c3-42c4-84f6-2e4b81ab23aa" providerId="ADAL" clId="{1529C710-6D1E-4516-9DF6-FCE50FB3A0E0}" dt="2026-08-06T16:19:25.713" v="120" actId="22"/>
          <ac:spMkLst>
            <pc:docMk/>
            <pc:sldMk cId="4092805523" sldId="2076137611"/>
            <ac:spMk id="18" creationId="{DF37C9EB-C1C9-88AC-34C3-E7AF8DA3326E}"/>
          </ac:spMkLst>
        </pc:spChg>
        <pc:spChg chg="add mod">
          <ac:chgData name="Rachele Muratori - Refe" userId="2918a8b8-26c3-42c4-84f6-2e4b81ab23aa" providerId="ADAL" clId="{1529C710-6D1E-4516-9DF6-FCE50FB3A0E0}" dt="2026-08-07T10:33:24.864" v="943" actId="12789"/>
          <ac:spMkLst>
            <pc:docMk/>
            <pc:sldMk cId="4092805523" sldId="2076137611"/>
            <ac:spMk id="20" creationId="{8F4A1395-72B5-0B6A-77A0-A617CC2BA55D}"/>
          </ac:spMkLst>
        </pc:spChg>
        <pc:spChg chg="add del mod">
          <ac:chgData name="Rachele Muratori - Refe" userId="2918a8b8-26c3-42c4-84f6-2e4b81ab23aa" providerId="ADAL" clId="{1529C710-6D1E-4516-9DF6-FCE50FB3A0E0}" dt="2026-08-06T16:20:23.364" v="130"/>
          <ac:spMkLst>
            <pc:docMk/>
            <pc:sldMk cId="4092805523" sldId="2076137611"/>
            <ac:spMk id="23" creationId="{5733A8B6-2934-CFF3-296E-0D7084695FD3}"/>
          </ac:spMkLst>
        </pc:spChg>
        <pc:picChg chg="mod">
          <ac:chgData name="Rachele Muratori - Refe" userId="2918a8b8-26c3-42c4-84f6-2e4b81ab23aa" providerId="ADAL" clId="{1529C710-6D1E-4516-9DF6-FCE50FB3A0E0}" dt="2026-08-07T10:34:25.227" v="950" actId="1076"/>
          <ac:picMkLst>
            <pc:docMk/>
            <pc:sldMk cId="4092805523" sldId="2076137611"/>
            <ac:picMk id="3" creationId="{521ED696-409F-267D-AB0F-8B3F26C32C19}"/>
          </ac:picMkLst>
        </pc:picChg>
        <pc:picChg chg="mod">
          <ac:chgData name="Rachele Muratori - Refe" userId="2918a8b8-26c3-42c4-84f6-2e4b81ab23aa" providerId="ADAL" clId="{1529C710-6D1E-4516-9DF6-FCE50FB3A0E0}" dt="2026-08-07T10:34:09.356" v="948" actId="1076"/>
          <ac:picMkLst>
            <pc:docMk/>
            <pc:sldMk cId="4092805523" sldId="2076137611"/>
            <ac:picMk id="5" creationId="{401AAF1B-7EF9-D3C8-575F-75F7CF9FD41F}"/>
          </ac:picMkLst>
        </pc:picChg>
        <pc:picChg chg="add del mod">
          <ac:chgData name="Rachele Muratori - Refe" userId="2918a8b8-26c3-42c4-84f6-2e4b81ab23aa" providerId="ADAL" clId="{1529C710-6D1E-4516-9DF6-FCE50FB3A0E0}" dt="2026-08-06T16:12:34.352" v="15" actId="478"/>
          <ac:picMkLst>
            <pc:docMk/>
            <pc:sldMk cId="4092805523" sldId="2076137611"/>
            <ac:picMk id="7" creationId="{C508D75A-9BAD-C63F-796B-844036E9F622}"/>
          </ac:picMkLst>
        </pc:picChg>
        <pc:picChg chg="add mod">
          <ac:chgData name="Rachele Muratori - Refe" userId="2918a8b8-26c3-42c4-84f6-2e4b81ab23aa" providerId="ADAL" clId="{1529C710-6D1E-4516-9DF6-FCE50FB3A0E0}" dt="2026-08-07T11:22:25.605" v="1098" actId="1036"/>
          <ac:picMkLst>
            <pc:docMk/>
            <pc:sldMk cId="4092805523" sldId="2076137611"/>
            <ac:picMk id="9" creationId="{CB3A8C00-D503-AEDB-6C63-29C03B6A8D20}"/>
          </ac:picMkLst>
        </pc:picChg>
        <pc:picChg chg="add del mod">
          <ac:chgData name="Rachele Muratori - Refe" userId="2918a8b8-26c3-42c4-84f6-2e4b81ab23aa" providerId="ADAL" clId="{1529C710-6D1E-4516-9DF6-FCE50FB3A0E0}" dt="2026-08-06T16:14:23.153" v="28" actId="478"/>
          <ac:picMkLst>
            <pc:docMk/>
            <pc:sldMk cId="4092805523" sldId="2076137611"/>
            <ac:picMk id="12" creationId="{CF04FD47-EC0B-2D8D-907A-37FF0BE5BBCE}"/>
          </ac:picMkLst>
        </pc:picChg>
        <pc:picChg chg="add del mod ord modCrop">
          <ac:chgData name="Rachele Muratori - Refe" userId="2918a8b8-26c3-42c4-84f6-2e4b81ab23aa" providerId="ADAL" clId="{1529C710-6D1E-4516-9DF6-FCE50FB3A0E0}" dt="2026-08-06T16:19:21.407" v="117" actId="478"/>
          <ac:picMkLst>
            <pc:docMk/>
            <pc:sldMk cId="4092805523" sldId="2076137611"/>
            <ac:picMk id="15" creationId="{31C20C82-9395-D19A-4955-7DAD3B5C4F35}"/>
          </ac:picMkLst>
        </pc:picChg>
        <pc:picChg chg="add mod ord">
          <ac:chgData name="Rachele Muratori - Refe" userId="2918a8b8-26c3-42c4-84f6-2e4b81ab23aa" providerId="ADAL" clId="{1529C710-6D1E-4516-9DF6-FCE50FB3A0E0}" dt="2026-08-06T16:20:12.901" v="125" actId="167"/>
          <ac:picMkLst>
            <pc:docMk/>
            <pc:sldMk cId="4092805523" sldId="2076137611"/>
            <ac:picMk id="22" creationId="{714CADAC-CBC4-E88F-F000-9A39365CD0A4}"/>
          </ac:picMkLst>
        </pc:picChg>
      </pc:sldChg>
      <pc:sldChg chg="addSp delSp modSp mod">
        <pc:chgData name="Rachele Muratori - Refe" userId="2918a8b8-26c3-42c4-84f6-2e4b81ab23aa" providerId="ADAL" clId="{1529C710-6D1E-4516-9DF6-FCE50FB3A0E0}" dt="2026-08-07T11:05:59.696" v="1039" actId="478"/>
        <pc:sldMkLst>
          <pc:docMk/>
          <pc:sldMk cId="2317070832" sldId="2076137693"/>
        </pc:sldMkLst>
        <pc:spChg chg="add del">
          <ac:chgData name="Rachele Muratori - Refe" userId="2918a8b8-26c3-42c4-84f6-2e4b81ab23aa" providerId="ADAL" clId="{1529C710-6D1E-4516-9DF6-FCE50FB3A0E0}" dt="2026-08-07T11:05:59.696" v="1039" actId="478"/>
          <ac:spMkLst>
            <pc:docMk/>
            <pc:sldMk cId="2317070832" sldId="2076137693"/>
            <ac:spMk id="2" creationId="{2776D2A0-DB65-FD9B-5D9C-3D2F326BAE5D}"/>
          </ac:spMkLst>
        </pc:spChg>
        <pc:spChg chg="mod">
          <ac:chgData name="Rachele Muratori - Refe" userId="2918a8b8-26c3-42c4-84f6-2e4b81ab23aa" providerId="ADAL" clId="{1529C710-6D1E-4516-9DF6-FCE50FB3A0E0}" dt="2026-08-07T07:08:36.104" v="292" actId="2711"/>
          <ac:spMkLst>
            <pc:docMk/>
            <pc:sldMk cId="2317070832" sldId="2076137693"/>
            <ac:spMk id="4" creationId="{A6947E27-3CD0-244F-D96D-AF2A6980136B}"/>
          </ac:spMkLst>
        </pc:spChg>
        <pc:spChg chg="del">
          <ac:chgData name="Rachele Muratori - Refe" userId="2918a8b8-26c3-42c4-84f6-2e4b81ab23aa" providerId="ADAL" clId="{1529C710-6D1E-4516-9DF6-FCE50FB3A0E0}" dt="2026-08-06T16:25:23.264" v="138" actId="478"/>
          <ac:spMkLst>
            <pc:docMk/>
            <pc:sldMk cId="2317070832" sldId="2076137693"/>
            <ac:spMk id="5" creationId="{0E8CEFBA-109C-5ABE-34E8-738688EE7772}"/>
          </ac:spMkLst>
        </pc:spChg>
        <pc:spChg chg="mod">
          <ac:chgData name="Rachele Muratori - Refe" userId="2918a8b8-26c3-42c4-84f6-2e4b81ab23aa" providerId="ADAL" clId="{1529C710-6D1E-4516-9DF6-FCE50FB3A0E0}" dt="2026-08-07T07:08:44.736" v="293" actId="2711"/>
          <ac:spMkLst>
            <pc:docMk/>
            <pc:sldMk cId="2317070832" sldId="2076137693"/>
            <ac:spMk id="6" creationId="{11DFD652-1159-D88F-4E20-E435DAFC286D}"/>
          </ac:spMkLst>
        </pc:spChg>
        <pc:picChg chg="add mod">
          <ac:chgData name="Rachele Muratori - Refe" userId="2918a8b8-26c3-42c4-84f6-2e4b81ab23aa" providerId="ADAL" clId="{1529C710-6D1E-4516-9DF6-FCE50FB3A0E0}" dt="2026-08-06T16:32:54.320" v="290" actId="14100"/>
          <ac:picMkLst>
            <pc:docMk/>
            <pc:sldMk cId="2317070832" sldId="2076137693"/>
            <ac:picMk id="3" creationId="{45EEDFDB-A82E-759C-4B78-ACCDAAE7DDD9}"/>
          </ac:picMkLst>
        </pc:picChg>
        <pc:picChg chg="add mod">
          <ac:chgData name="Rachele Muratori - Refe" userId="2918a8b8-26c3-42c4-84f6-2e4b81ab23aa" providerId="ADAL" clId="{1529C710-6D1E-4516-9DF6-FCE50FB3A0E0}" dt="2026-08-06T16:26:26.368" v="154" actId="1036"/>
          <ac:picMkLst>
            <pc:docMk/>
            <pc:sldMk cId="2317070832" sldId="2076137693"/>
            <ac:picMk id="7" creationId="{604E5E13-25CC-325B-C1A4-7B42520FB895}"/>
          </ac:picMkLst>
        </pc:picChg>
      </pc:sldChg>
      <pc:sldChg chg="addSp delSp modSp mod">
        <pc:chgData name="Rachele Muratori - Refe" userId="2918a8b8-26c3-42c4-84f6-2e4b81ab23aa" providerId="ADAL" clId="{1529C710-6D1E-4516-9DF6-FCE50FB3A0E0}" dt="2026-08-07T09:52:34.584" v="460" actId="1036"/>
        <pc:sldMkLst>
          <pc:docMk/>
          <pc:sldMk cId="1260592827" sldId="2076137738"/>
        </pc:sldMkLst>
        <pc:spChg chg="mod">
          <ac:chgData name="Rachele Muratori - Refe" userId="2918a8b8-26c3-42c4-84f6-2e4b81ab23aa" providerId="ADAL" clId="{1529C710-6D1E-4516-9DF6-FCE50FB3A0E0}" dt="2026-08-07T09:52:34.584" v="460" actId="1036"/>
          <ac:spMkLst>
            <pc:docMk/>
            <pc:sldMk cId="1260592827" sldId="2076137738"/>
            <ac:spMk id="3" creationId="{52078BD5-5883-A630-1479-0C165FD89170}"/>
          </ac:spMkLst>
        </pc:spChg>
        <pc:spChg chg="del mod">
          <ac:chgData name="Rachele Muratori - Refe" userId="2918a8b8-26c3-42c4-84f6-2e4b81ab23aa" providerId="ADAL" clId="{1529C710-6D1E-4516-9DF6-FCE50FB3A0E0}" dt="2026-08-06T16:28:52.051" v="245" actId="478"/>
          <ac:spMkLst>
            <pc:docMk/>
            <pc:sldMk cId="1260592827" sldId="2076137738"/>
            <ac:spMk id="5" creationId="{1F4B9E5B-C4C6-E4AE-D883-D922B2009251}"/>
          </ac:spMkLst>
        </pc:spChg>
        <pc:picChg chg="add mod">
          <ac:chgData name="Rachele Muratori - Refe" userId="2918a8b8-26c3-42c4-84f6-2e4b81ab23aa" providerId="ADAL" clId="{1529C710-6D1E-4516-9DF6-FCE50FB3A0E0}" dt="2026-08-07T09:52:29.966" v="454" actId="1038"/>
          <ac:picMkLst>
            <pc:docMk/>
            <pc:sldMk cId="1260592827" sldId="2076137738"/>
            <ac:picMk id="4" creationId="{82503045-76F6-FD33-5CF2-405F726A953D}"/>
          </ac:picMkLst>
        </pc:picChg>
      </pc:sldChg>
      <pc:sldChg chg="addSp delSp modSp mod">
        <pc:chgData name="Rachele Muratori - Refe" userId="2918a8b8-26c3-42c4-84f6-2e4b81ab23aa" providerId="ADAL" clId="{1529C710-6D1E-4516-9DF6-FCE50FB3A0E0}" dt="2026-08-07T10:32:52.039" v="940" actId="14100"/>
        <pc:sldMkLst>
          <pc:docMk/>
          <pc:sldMk cId="3260574603" sldId="2076137740"/>
        </pc:sldMkLst>
        <pc:spChg chg="mod">
          <ac:chgData name="Rachele Muratori - Refe" userId="2918a8b8-26c3-42c4-84f6-2e4b81ab23aa" providerId="ADAL" clId="{1529C710-6D1E-4516-9DF6-FCE50FB3A0E0}" dt="2026-08-07T10:17:30.628" v="860" actId="1036"/>
          <ac:spMkLst>
            <pc:docMk/>
            <pc:sldMk cId="3260574603" sldId="2076137740"/>
            <ac:spMk id="4" creationId="{9EEE86DC-CBFF-AD6C-D6C0-2B894E302D49}"/>
          </ac:spMkLst>
        </pc:spChg>
        <pc:spChg chg="del">
          <ac:chgData name="Rachele Muratori - Refe" userId="2918a8b8-26c3-42c4-84f6-2e4b81ab23aa" providerId="ADAL" clId="{1529C710-6D1E-4516-9DF6-FCE50FB3A0E0}" dt="2026-08-07T10:15:37.145" v="772" actId="478"/>
          <ac:spMkLst>
            <pc:docMk/>
            <pc:sldMk cId="3260574603" sldId="2076137740"/>
            <ac:spMk id="5" creationId="{42B55C9F-5BAE-4CBF-E3D8-9EB3DC3B86D7}"/>
          </ac:spMkLst>
        </pc:spChg>
        <pc:picChg chg="mod">
          <ac:chgData name="Rachele Muratori - Refe" userId="2918a8b8-26c3-42c4-84f6-2e4b81ab23aa" providerId="ADAL" clId="{1529C710-6D1E-4516-9DF6-FCE50FB3A0E0}" dt="2026-08-07T10:17:21.059" v="824" actId="1035"/>
          <ac:picMkLst>
            <pc:docMk/>
            <pc:sldMk cId="3260574603" sldId="2076137740"/>
            <ac:picMk id="2" creationId="{D820B5A9-E258-B698-DE7B-9AE5A93E6A44}"/>
          </ac:picMkLst>
        </pc:picChg>
        <pc:picChg chg="add del mod">
          <ac:chgData name="Rachele Muratori - Refe" userId="2918a8b8-26c3-42c4-84f6-2e4b81ab23aa" providerId="ADAL" clId="{1529C710-6D1E-4516-9DF6-FCE50FB3A0E0}" dt="2026-08-07T10:16:37.571" v="791" actId="478"/>
          <ac:picMkLst>
            <pc:docMk/>
            <pc:sldMk cId="3260574603" sldId="2076137740"/>
            <ac:picMk id="6" creationId="{32C1ED3F-C052-9AAA-674C-918F27D4792E}"/>
          </ac:picMkLst>
        </pc:picChg>
        <pc:picChg chg="add del mod">
          <ac:chgData name="Rachele Muratori - Refe" userId="2918a8b8-26c3-42c4-84f6-2e4b81ab23aa" providerId="ADAL" clId="{1529C710-6D1E-4516-9DF6-FCE50FB3A0E0}" dt="2026-08-07T10:32:52.039" v="940" actId="14100"/>
          <ac:picMkLst>
            <pc:docMk/>
            <pc:sldMk cId="3260574603" sldId="2076137740"/>
            <ac:picMk id="8" creationId="{394A8D48-5537-2B71-67D7-6A3ACEB4D4B1}"/>
          </ac:picMkLst>
        </pc:picChg>
      </pc:sldChg>
      <pc:sldChg chg="addSp delSp modSp mod delAnim">
        <pc:chgData name="Rachele Muratori - Refe" userId="2918a8b8-26c3-42c4-84f6-2e4b81ab23aa" providerId="ADAL" clId="{1529C710-6D1E-4516-9DF6-FCE50FB3A0E0}" dt="2026-08-07T11:21:12.010" v="1050" actId="478"/>
        <pc:sldMkLst>
          <pc:docMk/>
          <pc:sldMk cId="819126557" sldId="2076137741"/>
        </pc:sldMkLst>
        <pc:spChg chg="mod">
          <ac:chgData name="Rachele Muratori - Refe" userId="2918a8b8-26c3-42c4-84f6-2e4b81ab23aa" providerId="ADAL" clId="{1529C710-6D1E-4516-9DF6-FCE50FB3A0E0}" dt="2026-08-07T09:59:10.575" v="649" actId="207"/>
          <ac:spMkLst>
            <pc:docMk/>
            <pc:sldMk cId="819126557" sldId="2076137741"/>
            <ac:spMk id="2" creationId="{A18935DC-D12A-3732-17DD-208591411907}"/>
          </ac:spMkLst>
        </pc:spChg>
        <pc:spChg chg="add del mod">
          <ac:chgData name="Rachele Muratori - Refe" userId="2918a8b8-26c3-42c4-84f6-2e4b81ab23aa" providerId="ADAL" clId="{1529C710-6D1E-4516-9DF6-FCE50FB3A0E0}" dt="2026-08-07T07:11:10.687" v="335"/>
          <ac:spMkLst>
            <pc:docMk/>
            <pc:sldMk cId="819126557" sldId="2076137741"/>
            <ac:spMk id="3" creationId="{485DE83C-F898-02A9-D26E-A17BBEAD2EF8}"/>
          </ac:spMkLst>
        </pc:spChg>
        <pc:spChg chg="add del">
          <ac:chgData name="Rachele Muratori - Refe" userId="2918a8b8-26c3-42c4-84f6-2e4b81ab23aa" providerId="ADAL" clId="{1529C710-6D1E-4516-9DF6-FCE50FB3A0E0}" dt="2026-08-07T11:21:12.010" v="1050" actId="478"/>
          <ac:spMkLst>
            <pc:docMk/>
            <pc:sldMk cId="819126557" sldId="2076137741"/>
            <ac:spMk id="3" creationId="{B1248423-9FC7-446E-3064-878056C3883D}"/>
          </ac:spMkLst>
        </pc:spChg>
        <pc:spChg chg="del">
          <ac:chgData name="Rachele Muratori - Refe" userId="2918a8b8-26c3-42c4-84f6-2e4b81ab23aa" providerId="ADAL" clId="{1529C710-6D1E-4516-9DF6-FCE50FB3A0E0}" dt="2026-08-06T16:30:57.376" v="263" actId="478"/>
          <ac:spMkLst>
            <pc:docMk/>
            <pc:sldMk cId="819126557" sldId="2076137741"/>
            <ac:spMk id="5" creationId="{6A292971-F322-66F1-C81C-104D5314FB8D}"/>
          </ac:spMkLst>
        </pc:spChg>
        <pc:spChg chg="mod">
          <ac:chgData name="Rachele Muratori - Refe" userId="2918a8b8-26c3-42c4-84f6-2e4b81ab23aa" providerId="ADAL" clId="{1529C710-6D1E-4516-9DF6-FCE50FB3A0E0}" dt="2026-08-07T10:40:44.243" v="1032" actId="1076"/>
          <ac:spMkLst>
            <pc:docMk/>
            <pc:sldMk cId="819126557" sldId="2076137741"/>
            <ac:spMk id="5" creationId="{C843DEE3-88A7-E155-BEF8-12C0D72D7CDB}"/>
          </ac:spMkLst>
        </pc:spChg>
        <pc:spChg chg="del">
          <ac:chgData name="Rachele Muratori - Refe" userId="2918a8b8-26c3-42c4-84f6-2e4b81ab23aa" providerId="ADAL" clId="{1529C710-6D1E-4516-9DF6-FCE50FB3A0E0}" dt="2026-08-07T07:11:03.421" v="330" actId="478"/>
          <ac:spMkLst>
            <pc:docMk/>
            <pc:sldMk cId="819126557" sldId="2076137741"/>
            <ac:spMk id="6" creationId="{FEF1F5AF-EC00-B4D5-C70D-AD0FF12D2A76}"/>
          </ac:spMkLst>
        </pc:spChg>
        <pc:spChg chg="del mod">
          <ac:chgData name="Rachele Muratori - Refe" userId="2918a8b8-26c3-42c4-84f6-2e4b81ab23aa" providerId="ADAL" clId="{1529C710-6D1E-4516-9DF6-FCE50FB3A0E0}" dt="2026-08-07T07:11:10.671" v="333" actId="478"/>
          <ac:spMkLst>
            <pc:docMk/>
            <pc:sldMk cId="819126557" sldId="2076137741"/>
            <ac:spMk id="9" creationId="{16221C67-4D4D-7658-DE9C-F43F8E0DCEF0}"/>
          </ac:spMkLst>
        </pc:spChg>
        <pc:spChg chg="mod">
          <ac:chgData name="Rachele Muratori - Refe" userId="2918a8b8-26c3-42c4-84f6-2e4b81ab23aa" providerId="ADAL" clId="{1529C710-6D1E-4516-9DF6-FCE50FB3A0E0}" dt="2026-08-07T11:06:17.488" v="1042" actId="207"/>
          <ac:spMkLst>
            <pc:docMk/>
            <pc:sldMk cId="819126557" sldId="2076137741"/>
            <ac:spMk id="11" creationId="{0CBFC85E-B0E6-87A2-2C18-80278A5D5974}"/>
          </ac:spMkLst>
        </pc:spChg>
        <pc:spChg chg="del mod">
          <ac:chgData name="Rachele Muratori - Refe" userId="2918a8b8-26c3-42c4-84f6-2e4b81ab23aa" providerId="ADAL" clId="{1529C710-6D1E-4516-9DF6-FCE50FB3A0E0}" dt="2026-08-07T07:11:17.645" v="337" actId="478"/>
          <ac:spMkLst>
            <pc:docMk/>
            <pc:sldMk cId="819126557" sldId="2076137741"/>
            <ac:spMk id="13" creationId="{DC501903-2125-7C4C-B83A-AC906F10CF0E}"/>
          </ac:spMkLst>
        </pc:spChg>
        <pc:spChg chg="mod">
          <ac:chgData name="Rachele Muratori - Refe" userId="2918a8b8-26c3-42c4-84f6-2e4b81ab23aa" providerId="ADAL" clId="{1529C710-6D1E-4516-9DF6-FCE50FB3A0E0}" dt="2026-08-07T11:21:04.326" v="1049" actId="404"/>
          <ac:spMkLst>
            <pc:docMk/>
            <pc:sldMk cId="819126557" sldId="2076137741"/>
            <ac:spMk id="15" creationId="{D3A7BDBF-E6C1-4D70-63AA-D20A74057620}"/>
          </ac:spMkLst>
        </pc:spChg>
        <pc:spChg chg="del">
          <ac:chgData name="Rachele Muratori - Refe" userId="2918a8b8-26c3-42c4-84f6-2e4b81ab23aa" providerId="ADAL" clId="{1529C710-6D1E-4516-9DF6-FCE50FB3A0E0}" dt="2026-08-07T07:11:21.837" v="338" actId="478"/>
          <ac:spMkLst>
            <pc:docMk/>
            <pc:sldMk cId="819126557" sldId="2076137741"/>
            <ac:spMk id="17" creationId="{58F70754-78D7-8F36-42C0-0124A9B9FBC3}"/>
          </ac:spMkLst>
        </pc:spChg>
        <pc:spChg chg="mod">
          <ac:chgData name="Rachele Muratori - Refe" userId="2918a8b8-26c3-42c4-84f6-2e4b81ab23aa" providerId="ADAL" clId="{1529C710-6D1E-4516-9DF6-FCE50FB3A0E0}" dt="2026-08-07T11:20:25.943" v="1045" actId="207"/>
          <ac:spMkLst>
            <pc:docMk/>
            <pc:sldMk cId="819126557" sldId="2076137741"/>
            <ac:spMk id="19" creationId="{A3064082-7A8D-F4B1-6136-57A51882369B}"/>
          </ac:spMkLst>
        </pc:spChg>
        <pc:spChg chg="mod">
          <ac:chgData name="Rachele Muratori - Refe" userId="2918a8b8-26c3-42c4-84f6-2e4b81ab23aa" providerId="ADAL" clId="{1529C710-6D1E-4516-9DF6-FCE50FB3A0E0}" dt="2026-08-07T10:36:34.312" v="958" actId="207"/>
          <ac:spMkLst>
            <pc:docMk/>
            <pc:sldMk cId="819126557" sldId="2076137741"/>
            <ac:spMk id="20" creationId="{9342BA90-CA82-CE13-17B0-1BD9DEF403CA}"/>
          </ac:spMkLst>
        </pc:spChg>
        <pc:spChg chg="add del mod">
          <ac:chgData name="Rachele Muratori - Refe" userId="2918a8b8-26c3-42c4-84f6-2e4b81ab23aa" providerId="ADAL" clId="{1529C710-6D1E-4516-9DF6-FCE50FB3A0E0}" dt="2026-08-07T09:53:06.207" v="465"/>
          <ac:spMkLst>
            <pc:docMk/>
            <pc:sldMk cId="819126557" sldId="2076137741"/>
            <ac:spMk id="23" creationId="{0C52C698-4F7D-DDA9-E339-3623B73E5656}"/>
          </ac:spMkLst>
        </pc:spChg>
        <pc:spChg chg="add del mod">
          <ac:chgData name="Rachele Muratori - Refe" userId="2918a8b8-26c3-42c4-84f6-2e4b81ab23aa" providerId="ADAL" clId="{1529C710-6D1E-4516-9DF6-FCE50FB3A0E0}" dt="2026-08-07T09:56:21.629" v="517"/>
          <ac:spMkLst>
            <pc:docMk/>
            <pc:sldMk cId="819126557" sldId="2076137741"/>
            <ac:spMk id="24" creationId="{8EBC8C35-0079-9A65-653E-026ACC47812D}"/>
          </ac:spMkLst>
        </pc:spChg>
        <pc:spChg chg="add del mod">
          <ac:chgData name="Rachele Muratori - Refe" userId="2918a8b8-26c3-42c4-84f6-2e4b81ab23aa" providerId="ADAL" clId="{1529C710-6D1E-4516-9DF6-FCE50FB3A0E0}" dt="2026-08-07T09:58:30.023" v="640"/>
          <ac:spMkLst>
            <pc:docMk/>
            <pc:sldMk cId="819126557" sldId="2076137741"/>
            <ac:spMk id="25" creationId="{13B65C3E-6029-01DE-8E61-8CAE82FA9CDE}"/>
          </ac:spMkLst>
        </pc:spChg>
        <pc:spChg chg="add del mod">
          <ac:chgData name="Rachele Muratori - Refe" userId="2918a8b8-26c3-42c4-84f6-2e4b81ab23aa" providerId="ADAL" clId="{1529C710-6D1E-4516-9DF6-FCE50FB3A0E0}" dt="2026-08-07T09:59:50.665" v="655" actId="478"/>
          <ac:spMkLst>
            <pc:docMk/>
            <pc:sldMk cId="819126557" sldId="2076137741"/>
            <ac:spMk id="26" creationId="{0F6FB7E4-17FA-8D0D-7C06-77476EEB608C}"/>
          </ac:spMkLst>
        </pc:spChg>
        <pc:picChg chg="add del mod">
          <ac:chgData name="Rachele Muratori - Refe" userId="2918a8b8-26c3-42c4-84f6-2e4b81ab23aa" providerId="ADAL" clId="{1529C710-6D1E-4516-9DF6-FCE50FB3A0E0}" dt="2026-08-06T16:30:45.409" v="262" actId="478"/>
          <ac:picMkLst>
            <pc:docMk/>
            <pc:sldMk cId="819126557" sldId="2076137741"/>
            <ac:picMk id="4" creationId="{46CEFECD-3F66-F18E-B399-9CF480AB4752}"/>
          </ac:picMkLst>
        </pc:picChg>
        <pc:picChg chg="add mod">
          <ac:chgData name="Rachele Muratori - Refe" userId="2918a8b8-26c3-42c4-84f6-2e4b81ab23aa" providerId="ADAL" clId="{1529C710-6D1E-4516-9DF6-FCE50FB3A0E0}" dt="2026-08-07T10:38:43.992" v="1024" actId="1076"/>
          <ac:picMkLst>
            <pc:docMk/>
            <pc:sldMk cId="819126557" sldId="2076137741"/>
            <ac:picMk id="8" creationId="{06CC517B-17F0-5554-EFBF-483F4D3C6253}"/>
          </ac:picMkLst>
        </pc:picChg>
        <pc:picChg chg="add mod">
          <ac:chgData name="Rachele Muratori - Refe" userId="2918a8b8-26c3-42c4-84f6-2e4b81ab23aa" providerId="ADAL" clId="{1529C710-6D1E-4516-9DF6-FCE50FB3A0E0}" dt="2026-08-07T09:55:10.112" v="498" actId="1036"/>
          <ac:picMkLst>
            <pc:docMk/>
            <pc:sldMk cId="819126557" sldId="2076137741"/>
            <ac:picMk id="10" creationId="{0E6FEAFC-68F6-A5C8-A4C1-117591E397B0}"/>
          </ac:picMkLst>
        </pc:picChg>
        <pc:picChg chg="add mod">
          <ac:chgData name="Rachele Muratori - Refe" userId="2918a8b8-26c3-42c4-84f6-2e4b81ab23aa" providerId="ADAL" clId="{1529C710-6D1E-4516-9DF6-FCE50FB3A0E0}" dt="2026-08-07T10:01:58.742" v="681" actId="14100"/>
          <ac:picMkLst>
            <pc:docMk/>
            <pc:sldMk cId="819126557" sldId="2076137741"/>
            <ac:picMk id="14" creationId="{BEC48E55-39EC-2F89-B91E-25A57B6FC1AA}"/>
          </ac:picMkLst>
        </pc:picChg>
        <pc:picChg chg="add mod">
          <ac:chgData name="Rachele Muratori - Refe" userId="2918a8b8-26c3-42c4-84f6-2e4b81ab23aa" providerId="ADAL" clId="{1529C710-6D1E-4516-9DF6-FCE50FB3A0E0}" dt="2026-08-07T09:56:20.180" v="515" actId="465"/>
          <ac:picMkLst>
            <pc:docMk/>
            <pc:sldMk cId="819126557" sldId="2076137741"/>
            <ac:picMk id="18" creationId="{A5FEDAE7-76EC-F003-55FA-F02B49FD5383}"/>
          </ac:picMkLst>
        </pc:picChg>
        <pc:picChg chg="add mod">
          <ac:chgData name="Rachele Muratori - Refe" userId="2918a8b8-26c3-42c4-84f6-2e4b81ab23aa" providerId="ADAL" clId="{1529C710-6D1E-4516-9DF6-FCE50FB3A0E0}" dt="2026-08-07T10:01:12.476" v="674" actId="1038"/>
          <ac:picMkLst>
            <pc:docMk/>
            <pc:sldMk cId="819126557" sldId="2076137741"/>
            <ac:picMk id="22" creationId="{8C297312-7AC6-FD06-D1A3-F82FDB162A7E}"/>
          </ac:picMkLst>
        </pc:picChg>
        <pc:cxnChg chg="add del mod">
          <ac:chgData name="Rachele Muratori - Refe" userId="2918a8b8-26c3-42c4-84f6-2e4b81ab23aa" providerId="ADAL" clId="{1529C710-6D1E-4516-9DF6-FCE50FB3A0E0}" dt="2026-08-07T10:00:44.770" v="669" actId="478"/>
          <ac:cxnSpMkLst>
            <pc:docMk/>
            <pc:sldMk cId="819126557" sldId="2076137741"/>
            <ac:cxnSpMk id="5" creationId="{7AE4ACF6-4147-B172-1799-5B3477311208}"/>
          </ac:cxnSpMkLst>
        </pc:cxnChg>
        <pc:cxnChg chg="add mod ord">
          <ac:chgData name="Rachele Muratori - Refe" userId="2918a8b8-26c3-42c4-84f6-2e4b81ab23aa" providerId="ADAL" clId="{1529C710-6D1E-4516-9DF6-FCE50FB3A0E0}" dt="2026-08-07T10:01:07.574" v="671" actId="14100"/>
          <ac:cxnSpMkLst>
            <pc:docMk/>
            <pc:sldMk cId="819126557" sldId="2076137741"/>
            <ac:cxnSpMk id="28" creationId="{C4F211CA-8907-ADEA-3973-6BB9047D8F37}"/>
          </ac:cxnSpMkLst>
        </pc:cxnChg>
        <pc:cxnChg chg="add del mod">
          <ac:chgData name="Rachele Muratori - Refe" userId="2918a8b8-26c3-42c4-84f6-2e4b81ab23aa" providerId="ADAL" clId="{1529C710-6D1E-4516-9DF6-FCE50FB3A0E0}" dt="2026-08-07T10:02:08.842" v="683" actId="478"/>
          <ac:cxnSpMkLst>
            <pc:docMk/>
            <pc:sldMk cId="819126557" sldId="2076137741"/>
            <ac:cxnSpMk id="33" creationId="{CFB59488-1CA3-8C2D-54FB-901703CFA2BE}"/>
          </ac:cxnSpMkLst>
        </pc:cxnChg>
        <pc:cxnChg chg="add del mod">
          <ac:chgData name="Rachele Muratori - Refe" userId="2918a8b8-26c3-42c4-84f6-2e4b81ab23aa" providerId="ADAL" clId="{1529C710-6D1E-4516-9DF6-FCE50FB3A0E0}" dt="2026-08-07T10:02:06.952" v="682" actId="478"/>
          <ac:cxnSpMkLst>
            <pc:docMk/>
            <pc:sldMk cId="819126557" sldId="2076137741"/>
            <ac:cxnSpMk id="35" creationId="{CD409D7B-534E-4587-BF13-E99CF1AD1B66}"/>
          </ac:cxnSpMkLst>
        </pc:cxnChg>
        <pc:cxnChg chg="add del mod">
          <ac:chgData name="Rachele Muratori - Refe" userId="2918a8b8-26c3-42c4-84f6-2e4b81ab23aa" providerId="ADAL" clId="{1529C710-6D1E-4516-9DF6-FCE50FB3A0E0}" dt="2026-08-07T10:02:52.229" v="704" actId="478"/>
          <ac:cxnSpMkLst>
            <pc:docMk/>
            <pc:sldMk cId="819126557" sldId="2076137741"/>
            <ac:cxnSpMk id="36" creationId="{B4463B98-71B7-02BD-74EC-16D5DB29B033}"/>
          </ac:cxnSpMkLst>
        </pc:cxnChg>
      </pc:sldChg>
      <pc:sldChg chg="addSp delSp modSp mod">
        <pc:chgData name="Rachele Muratori - Refe" userId="2918a8b8-26c3-42c4-84f6-2e4b81ab23aa" providerId="ADAL" clId="{1529C710-6D1E-4516-9DF6-FCE50FB3A0E0}" dt="2026-08-07T11:23:25.602" v="1108" actId="1036"/>
        <pc:sldMkLst>
          <pc:docMk/>
          <pc:sldMk cId="408401975" sldId="2076137742"/>
        </pc:sldMkLst>
        <pc:spChg chg="mod">
          <ac:chgData name="Rachele Muratori - Refe" userId="2918a8b8-26c3-42c4-84f6-2e4b81ab23aa" providerId="ADAL" clId="{1529C710-6D1E-4516-9DF6-FCE50FB3A0E0}" dt="2026-08-07T11:23:25.602" v="1108" actId="1036"/>
          <ac:spMkLst>
            <pc:docMk/>
            <pc:sldMk cId="408401975" sldId="2076137742"/>
            <ac:spMk id="2" creationId="{C2D8E479-0C6D-AF74-ED84-F44C583078AF}"/>
          </ac:spMkLst>
        </pc:spChg>
        <pc:spChg chg="add del">
          <ac:chgData name="Rachele Muratori - Refe" userId="2918a8b8-26c3-42c4-84f6-2e4b81ab23aa" providerId="ADAL" clId="{1529C710-6D1E-4516-9DF6-FCE50FB3A0E0}" dt="2026-08-07T11:23:19.648" v="1100" actId="478"/>
          <ac:spMkLst>
            <pc:docMk/>
            <pc:sldMk cId="408401975" sldId="2076137742"/>
            <ac:spMk id="4" creationId="{52486E36-B855-0DE5-53F6-4E797644244E}"/>
          </ac:spMkLst>
        </pc:spChg>
        <pc:spChg chg="del">
          <ac:chgData name="Rachele Muratori - Refe" userId="2918a8b8-26c3-42c4-84f6-2e4b81ab23aa" providerId="ADAL" clId="{1529C710-6D1E-4516-9DF6-FCE50FB3A0E0}" dt="2026-08-07T10:13:50.755" v="751" actId="478"/>
          <ac:spMkLst>
            <pc:docMk/>
            <pc:sldMk cId="408401975" sldId="2076137742"/>
            <ac:spMk id="5" creationId="{BEF2C875-B80B-65D7-E617-F2EE8A68099C}"/>
          </ac:spMkLst>
        </pc:spChg>
        <pc:picChg chg="add del mod">
          <ac:chgData name="Rachele Muratori - Refe" userId="2918a8b8-26c3-42c4-84f6-2e4b81ab23aa" providerId="ADAL" clId="{1529C710-6D1E-4516-9DF6-FCE50FB3A0E0}" dt="2026-08-07T10:09:20.932" v="726" actId="478"/>
          <ac:picMkLst>
            <pc:docMk/>
            <pc:sldMk cId="408401975" sldId="2076137742"/>
            <ac:picMk id="4" creationId="{D7469223-032F-4E08-C80B-92C498BED09D}"/>
          </ac:picMkLst>
        </pc:picChg>
        <pc:picChg chg="add del mod">
          <ac:chgData name="Rachele Muratori - Refe" userId="2918a8b8-26c3-42c4-84f6-2e4b81ab23aa" providerId="ADAL" clId="{1529C710-6D1E-4516-9DF6-FCE50FB3A0E0}" dt="2026-08-07T10:09:29.306" v="729" actId="478"/>
          <ac:picMkLst>
            <pc:docMk/>
            <pc:sldMk cId="408401975" sldId="2076137742"/>
            <ac:picMk id="7" creationId="{6777DFAD-D02A-29B1-B205-ADFB8F42130B}"/>
          </ac:picMkLst>
        </pc:picChg>
        <pc:picChg chg="add del mod">
          <ac:chgData name="Rachele Muratori - Refe" userId="2918a8b8-26c3-42c4-84f6-2e4b81ab23aa" providerId="ADAL" clId="{1529C710-6D1E-4516-9DF6-FCE50FB3A0E0}" dt="2026-08-07T10:09:33.794" v="732" actId="478"/>
          <ac:picMkLst>
            <pc:docMk/>
            <pc:sldMk cId="408401975" sldId="2076137742"/>
            <ac:picMk id="9" creationId="{2F1CD8B9-E627-ED43-DC09-17D47F04BD8B}"/>
          </ac:picMkLst>
        </pc:picChg>
        <pc:picChg chg="add del mod">
          <ac:chgData name="Rachele Muratori - Refe" userId="2918a8b8-26c3-42c4-84f6-2e4b81ab23aa" providerId="ADAL" clId="{1529C710-6D1E-4516-9DF6-FCE50FB3A0E0}" dt="2026-08-07T10:09:36.492" v="735" actId="478"/>
          <ac:picMkLst>
            <pc:docMk/>
            <pc:sldMk cId="408401975" sldId="2076137742"/>
            <ac:picMk id="11" creationId="{9F9A914B-C688-6D0A-4F6D-BDBD87B67CD8}"/>
          </ac:picMkLst>
        </pc:picChg>
        <pc:picChg chg="add del mod">
          <ac:chgData name="Rachele Muratori - Refe" userId="2918a8b8-26c3-42c4-84f6-2e4b81ab23aa" providerId="ADAL" clId="{1529C710-6D1E-4516-9DF6-FCE50FB3A0E0}" dt="2026-08-07T10:13:25.704" v="748" actId="478"/>
          <ac:picMkLst>
            <pc:docMk/>
            <pc:sldMk cId="408401975" sldId="2076137742"/>
            <ac:picMk id="13" creationId="{4030747A-6182-864B-3A92-1D2757BB721A}"/>
          </ac:picMkLst>
        </pc:picChg>
        <pc:picChg chg="add mod">
          <ac:chgData name="Rachele Muratori - Refe" userId="2918a8b8-26c3-42c4-84f6-2e4b81ab23aa" providerId="ADAL" clId="{1529C710-6D1E-4516-9DF6-FCE50FB3A0E0}" dt="2026-08-07T10:15:25.109" v="771" actId="1076"/>
          <ac:picMkLst>
            <pc:docMk/>
            <pc:sldMk cId="408401975" sldId="2076137742"/>
            <ac:picMk id="15" creationId="{6C76AE0C-7F9A-F7F3-3962-87A2400E0EA3}"/>
          </ac:picMkLst>
        </pc:picChg>
      </pc:sldChg>
      <pc:sldChg chg="addSp delSp modSp mod delAnim">
        <pc:chgData name="Rachele Muratori - Refe" userId="2918a8b8-26c3-42c4-84f6-2e4b81ab23aa" providerId="ADAL" clId="{1529C710-6D1E-4516-9DF6-FCE50FB3A0E0}" dt="2026-08-07T11:21:42.091" v="1057" actId="207"/>
        <pc:sldMkLst>
          <pc:docMk/>
          <pc:sldMk cId="277236406" sldId="2076137743"/>
        </pc:sldMkLst>
        <pc:spChg chg="mod">
          <ac:chgData name="Rachele Muratori - Refe" userId="2918a8b8-26c3-42c4-84f6-2e4b81ab23aa" providerId="ADAL" clId="{1529C710-6D1E-4516-9DF6-FCE50FB3A0E0}" dt="2026-08-07T11:21:42.091" v="1057" actId="207"/>
          <ac:spMkLst>
            <pc:docMk/>
            <pc:sldMk cId="277236406" sldId="2076137743"/>
            <ac:spMk id="3" creationId="{3EC9B485-DD1F-DAEB-5AD5-39D0E7B2A680}"/>
          </ac:spMkLst>
        </pc:spChg>
        <pc:spChg chg="del">
          <ac:chgData name="Rachele Muratori - Refe" userId="2918a8b8-26c3-42c4-84f6-2e4b81ab23aa" providerId="ADAL" clId="{1529C710-6D1E-4516-9DF6-FCE50FB3A0E0}" dt="2026-08-07T10:17:35.931" v="861" actId="478"/>
          <ac:spMkLst>
            <pc:docMk/>
            <pc:sldMk cId="277236406" sldId="2076137743"/>
            <ac:spMk id="5" creationId="{28ECDBDB-3D45-BA2E-F2B0-DDC2F625A6D9}"/>
          </ac:spMkLst>
        </pc:spChg>
        <pc:picChg chg="del">
          <ac:chgData name="Rachele Muratori - Refe" userId="2918a8b8-26c3-42c4-84f6-2e4b81ab23aa" providerId="ADAL" clId="{1529C710-6D1E-4516-9DF6-FCE50FB3A0E0}" dt="2026-08-07T10:17:49.444" v="865" actId="478"/>
          <ac:picMkLst>
            <pc:docMk/>
            <pc:sldMk cId="277236406" sldId="2076137743"/>
            <ac:picMk id="4" creationId="{C3800FCA-C063-8A06-E7A9-CF16ABFC8731}"/>
          </ac:picMkLst>
        </pc:picChg>
        <pc:picChg chg="add mod">
          <ac:chgData name="Rachele Muratori - Refe" userId="2918a8b8-26c3-42c4-84f6-2e4b81ab23aa" providerId="ADAL" clId="{1529C710-6D1E-4516-9DF6-FCE50FB3A0E0}" dt="2026-08-07T10:18:01.122" v="869" actId="14100"/>
          <ac:picMkLst>
            <pc:docMk/>
            <pc:sldMk cId="277236406" sldId="2076137743"/>
            <ac:picMk id="6" creationId="{822B7210-87D1-AC25-A038-9C68ED0A3C1D}"/>
          </ac:picMkLst>
        </pc:picChg>
        <pc:picChg chg="add mod">
          <ac:chgData name="Rachele Muratori - Refe" userId="2918a8b8-26c3-42c4-84f6-2e4b81ab23aa" providerId="ADAL" clId="{1529C710-6D1E-4516-9DF6-FCE50FB3A0E0}" dt="2026-08-07T10:19:49.898" v="884" actId="1076"/>
          <ac:picMkLst>
            <pc:docMk/>
            <pc:sldMk cId="277236406" sldId="2076137743"/>
            <ac:picMk id="8" creationId="{12ABCAE6-9BA2-1666-1026-E75D3032F985}"/>
          </ac:picMkLst>
        </pc:picChg>
      </pc:sldChg>
      <pc:sldChg chg="addSp delSp modSp mod">
        <pc:chgData name="Rachele Muratori - Refe" userId="2918a8b8-26c3-42c4-84f6-2e4b81ab23aa" providerId="ADAL" clId="{1529C710-6D1E-4516-9DF6-FCE50FB3A0E0}" dt="2026-08-07T11:21:49.365" v="1058" actId="207"/>
        <pc:sldMkLst>
          <pc:docMk/>
          <pc:sldMk cId="2221047349" sldId="2076137744"/>
        </pc:sldMkLst>
        <pc:spChg chg="mod">
          <ac:chgData name="Rachele Muratori - Refe" userId="2918a8b8-26c3-42c4-84f6-2e4b81ab23aa" providerId="ADAL" clId="{1529C710-6D1E-4516-9DF6-FCE50FB3A0E0}" dt="2026-08-07T10:22:08.670" v="914" actId="1076"/>
          <ac:spMkLst>
            <pc:docMk/>
            <pc:sldMk cId="2221047349" sldId="2076137744"/>
            <ac:spMk id="3" creationId="{061DBED5-707F-4E45-29DF-D25AEB22B003}"/>
          </ac:spMkLst>
        </pc:spChg>
        <pc:spChg chg="mod">
          <ac:chgData name="Rachele Muratori - Refe" userId="2918a8b8-26c3-42c4-84f6-2e4b81ab23aa" providerId="ADAL" clId="{1529C710-6D1E-4516-9DF6-FCE50FB3A0E0}" dt="2026-08-07T10:21:47.911" v="911" actId="1076"/>
          <ac:spMkLst>
            <pc:docMk/>
            <pc:sldMk cId="2221047349" sldId="2076137744"/>
            <ac:spMk id="4" creationId="{29AEAAE4-7C07-0B21-823E-906D43679183}"/>
          </ac:spMkLst>
        </pc:spChg>
        <pc:spChg chg="del">
          <ac:chgData name="Rachele Muratori - Refe" userId="2918a8b8-26c3-42c4-84f6-2e4b81ab23aa" providerId="ADAL" clId="{1529C710-6D1E-4516-9DF6-FCE50FB3A0E0}" dt="2026-08-07T10:20:22.054" v="893" actId="478"/>
          <ac:spMkLst>
            <pc:docMk/>
            <pc:sldMk cId="2221047349" sldId="2076137744"/>
            <ac:spMk id="5" creationId="{40FB63BB-ECF4-B6A5-713A-D6B003D0D885}"/>
          </ac:spMkLst>
        </pc:spChg>
        <pc:spChg chg="add del mod">
          <ac:chgData name="Rachele Muratori - Refe" userId="2918a8b8-26c3-42c4-84f6-2e4b81ab23aa" providerId="ADAL" clId="{1529C710-6D1E-4516-9DF6-FCE50FB3A0E0}" dt="2026-08-07T10:21:01.439" v="904"/>
          <ac:spMkLst>
            <pc:docMk/>
            <pc:sldMk cId="2221047349" sldId="2076137744"/>
            <ac:spMk id="8" creationId="{ED180625-0EBA-C496-E06B-BA43A465EABC}"/>
          </ac:spMkLst>
        </pc:spChg>
        <pc:spChg chg="mod">
          <ac:chgData name="Rachele Muratori - Refe" userId="2918a8b8-26c3-42c4-84f6-2e4b81ab23aa" providerId="ADAL" clId="{1529C710-6D1E-4516-9DF6-FCE50FB3A0E0}" dt="2026-08-07T11:21:49.365" v="1058" actId="207"/>
          <ac:spMkLst>
            <pc:docMk/>
            <pc:sldMk cId="2221047349" sldId="2076137744"/>
            <ac:spMk id="9" creationId="{F7D46346-D269-2442-F29A-0DF84E650716}"/>
          </ac:spMkLst>
        </pc:spChg>
        <pc:picChg chg="add mod">
          <ac:chgData name="Rachele Muratori - Refe" userId="2918a8b8-26c3-42c4-84f6-2e4b81ab23aa" providerId="ADAL" clId="{1529C710-6D1E-4516-9DF6-FCE50FB3A0E0}" dt="2026-08-07T10:21:00.912" v="902" actId="14100"/>
          <ac:picMkLst>
            <pc:docMk/>
            <pc:sldMk cId="2221047349" sldId="2076137744"/>
            <ac:picMk id="7" creationId="{3952BFE9-9788-5B6F-BEB0-ED404496F380}"/>
          </ac:picMkLst>
        </pc:picChg>
      </pc:sldChg>
      <pc:sldChg chg="addSp delSp modSp mod">
        <pc:chgData name="Rachele Muratori - Refe" userId="2918a8b8-26c3-42c4-84f6-2e4b81ab23aa" providerId="ADAL" clId="{1529C710-6D1E-4516-9DF6-FCE50FB3A0E0}" dt="2026-08-07T10:25:17.821" v="924" actId="1076"/>
        <pc:sldMkLst>
          <pc:docMk/>
          <pc:sldMk cId="1589314329" sldId="2076137745"/>
        </pc:sldMkLst>
        <pc:spChg chg="mod">
          <ac:chgData name="Rachele Muratori - Refe" userId="2918a8b8-26c3-42c4-84f6-2e4b81ab23aa" providerId="ADAL" clId="{1529C710-6D1E-4516-9DF6-FCE50FB3A0E0}" dt="2026-08-07T10:25:17.821" v="924" actId="1076"/>
          <ac:spMkLst>
            <pc:docMk/>
            <pc:sldMk cId="1589314329" sldId="2076137745"/>
            <ac:spMk id="3" creationId="{58D48591-F2E0-B582-A2A2-BD2347F092DC}"/>
          </ac:spMkLst>
        </pc:spChg>
        <pc:spChg chg="del">
          <ac:chgData name="Rachele Muratori - Refe" userId="2918a8b8-26c3-42c4-84f6-2e4b81ab23aa" providerId="ADAL" clId="{1529C710-6D1E-4516-9DF6-FCE50FB3A0E0}" dt="2026-08-07T10:24:05.107" v="915" actId="478"/>
          <ac:spMkLst>
            <pc:docMk/>
            <pc:sldMk cId="1589314329" sldId="2076137745"/>
            <ac:spMk id="5" creationId="{AC16264C-FFBC-0EBB-5AA1-C388F4882D4A}"/>
          </ac:spMkLst>
        </pc:spChg>
        <pc:picChg chg="add mod">
          <ac:chgData name="Rachele Muratori - Refe" userId="2918a8b8-26c3-42c4-84f6-2e4b81ab23aa" providerId="ADAL" clId="{1529C710-6D1E-4516-9DF6-FCE50FB3A0E0}" dt="2026-08-07T10:25:06.099" v="922" actId="14100"/>
          <ac:picMkLst>
            <pc:docMk/>
            <pc:sldMk cId="1589314329" sldId="2076137745"/>
            <ac:picMk id="4" creationId="{01E4B1C8-9734-0163-B748-196A9B957F06}"/>
          </ac:picMkLst>
        </pc:picChg>
      </pc:sldChg>
      <pc:sldChg chg="addSp delSp modSp mod modAnim">
        <pc:chgData name="Rachele Muratori - Refe" userId="2918a8b8-26c3-42c4-84f6-2e4b81ab23aa" providerId="ADAL" clId="{1529C710-6D1E-4516-9DF6-FCE50FB3A0E0}" dt="2026-08-07T10:43:10.495" v="1038" actId="478"/>
        <pc:sldMkLst>
          <pc:docMk/>
          <pc:sldMk cId="3209500286" sldId="2076137747"/>
        </pc:sldMkLst>
        <pc:spChg chg="mod">
          <ac:chgData name="Rachele Muratori - Refe" userId="2918a8b8-26c3-42c4-84f6-2e4b81ab23aa" providerId="ADAL" clId="{1529C710-6D1E-4516-9DF6-FCE50FB3A0E0}" dt="2026-08-07T10:36:17.345" v="957" actId="207"/>
          <ac:spMkLst>
            <pc:docMk/>
            <pc:sldMk cId="3209500286" sldId="2076137747"/>
            <ac:spMk id="2" creationId="{430D157C-5BE7-6FA9-A68E-B0330CE5B51F}"/>
          </ac:spMkLst>
        </pc:spChg>
        <pc:spChg chg="del">
          <ac:chgData name="Rachele Muratori - Refe" userId="2918a8b8-26c3-42c4-84f6-2e4b81ab23aa" providerId="ADAL" clId="{1529C710-6D1E-4516-9DF6-FCE50FB3A0E0}" dt="2026-08-06T16:26:30.443" v="155" actId="478"/>
          <ac:spMkLst>
            <pc:docMk/>
            <pc:sldMk cId="3209500286" sldId="2076137747"/>
            <ac:spMk id="5" creationId="{0AE6AC55-451E-5221-3F89-089B564A59BF}"/>
          </ac:spMkLst>
        </pc:spChg>
        <pc:spChg chg="add">
          <ac:chgData name="Rachele Muratori - Refe" userId="2918a8b8-26c3-42c4-84f6-2e4b81ab23aa" providerId="ADAL" clId="{1529C710-6D1E-4516-9DF6-FCE50FB3A0E0}" dt="2026-08-07T10:36:07.842" v="955" actId="22"/>
          <ac:spMkLst>
            <pc:docMk/>
            <pc:sldMk cId="3209500286" sldId="2076137747"/>
            <ac:spMk id="5" creationId="{C99417F8-226F-F664-CE59-5E48A6193763}"/>
          </ac:spMkLst>
        </pc:spChg>
        <pc:spChg chg="mod">
          <ac:chgData name="Rachele Muratori - Refe" userId="2918a8b8-26c3-42c4-84f6-2e4b81ab23aa" providerId="ADAL" clId="{1529C710-6D1E-4516-9DF6-FCE50FB3A0E0}" dt="2026-08-07T09:51:17.107" v="447" actId="1038"/>
          <ac:spMkLst>
            <pc:docMk/>
            <pc:sldMk cId="3209500286" sldId="2076137747"/>
            <ac:spMk id="6" creationId="{725D22BB-9863-79A5-0DD1-64C8F65EBF5E}"/>
          </ac:spMkLst>
        </pc:spChg>
        <pc:spChg chg="add del mod">
          <ac:chgData name="Rachele Muratori - Refe" userId="2918a8b8-26c3-42c4-84f6-2e4b81ab23aa" providerId="ADAL" clId="{1529C710-6D1E-4516-9DF6-FCE50FB3A0E0}" dt="2026-08-07T10:43:10.495" v="1038" actId="478"/>
          <ac:spMkLst>
            <pc:docMk/>
            <pc:sldMk cId="3209500286" sldId="2076137747"/>
            <ac:spMk id="7" creationId="{E13B85D3-0CD9-E980-9C09-558C2EC4CED8}"/>
          </ac:spMkLst>
        </pc:spChg>
        <pc:picChg chg="add mod">
          <ac:chgData name="Rachele Muratori - Refe" userId="2918a8b8-26c3-42c4-84f6-2e4b81ab23aa" providerId="ADAL" clId="{1529C710-6D1E-4516-9DF6-FCE50FB3A0E0}" dt="2026-08-07T10:42:45.608" v="1034" actId="14100"/>
          <ac:picMkLst>
            <pc:docMk/>
            <pc:sldMk cId="3209500286" sldId="2076137747"/>
            <ac:picMk id="4" creationId="{6F566D96-20F5-4937-1B3D-E9CD9A83903B}"/>
          </ac:picMkLst>
        </pc:picChg>
        <pc:picChg chg="mod">
          <ac:chgData name="Rachele Muratori - Refe" userId="2918a8b8-26c3-42c4-84f6-2e4b81ab23aa" providerId="ADAL" clId="{1529C710-6D1E-4516-9DF6-FCE50FB3A0E0}" dt="2026-08-06T16:28:45.432" v="243" actId="1037"/>
          <ac:picMkLst>
            <pc:docMk/>
            <pc:sldMk cId="3209500286" sldId="2076137747"/>
            <ac:picMk id="9" creationId="{A6E08FAA-C410-B765-3F4E-9DD8033B069E}"/>
          </ac:picMkLst>
        </pc:picChg>
      </pc:sldChg>
      <pc:sldChg chg="addSp delSp modSp mod">
        <pc:chgData name="Rachele Muratori - Refe" userId="2918a8b8-26c3-42c4-84f6-2e4b81ab23aa" providerId="ADAL" clId="{1529C710-6D1E-4516-9DF6-FCE50FB3A0E0}" dt="2026-08-07T11:22:03.600" v="1061" actId="14100"/>
        <pc:sldMkLst>
          <pc:docMk/>
          <pc:sldMk cId="910912828" sldId="2076137748"/>
        </pc:sldMkLst>
        <pc:spChg chg="mod">
          <ac:chgData name="Rachele Muratori - Refe" userId="2918a8b8-26c3-42c4-84f6-2e4b81ab23aa" providerId="ADAL" clId="{1529C710-6D1E-4516-9DF6-FCE50FB3A0E0}" dt="2026-08-07T11:22:03.600" v="1061" actId="14100"/>
          <ac:spMkLst>
            <pc:docMk/>
            <pc:sldMk cId="910912828" sldId="2076137748"/>
            <ac:spMk id="5" creationId="{321C401E-295D-FCB5-BEC9-F9AC345A3A0C}"/>
          </ac:spMkLst>
        </pc:spChg>
        <pc:picChg chg="add mod">
          <ac:chgData name="Rachele Muratori - Refe" userId="2918a8b8-26c3-42c4-84f6-2e4b81ab23aa" providerId="ADAL" clId="{1529C710-6D1E-4516-9DF6-FCE50FB3A0E0}" dt="2026-08-07T10:08:31.894" v="723" actId="1076"/>
          <ac:picMkLst>
            <pc:docMk/>
            <pc:sldMk cId="910912828" sldId="2076137748"/>
            <ac:picMk id="3" creationId="{9E16B64B-2B22-6E32-AEBC-DBB779C537DF}"/>
          </ac:picMkLst>
        </pc:picChg>
        <pc:picChg chg="del">
          <ac:chgData name="Rachele Muratori - Refe" userId="2918a8b8-26c3-42c4-84f6-2e4b81ab23aa" providerId="ADAL" clId="{1529C710-6D1E-4516-9DF6-FCE50FB3A0E0}" dt="2026-08-07T10:07:26.013" v="711" actId="478"/>
          <ac:picMkLst>
            <pc:docMk/>
            <pc:sldMk cId="910912828" sldId="2076137748"/>
            <ac:picMk id="16" creationId="{0DDFC79F-D5A5-C398-EFF0-FF6EB25578C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M Sans" pitchFamily="2" charset="0"/>
              </a:defRPr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M Sans" pitchFamily="2" charset="0"/>
              </a:defRPr>
            </a:lvl1pPr>
          </a:lstStyle>
          <a:p>
            <a:fld id="{FB4B8D94-CE5C-444A-B0D3-8CC6429E4BC8}" type="datetimeFigureOut">
              <a:rPr lang="it-IT" smtClean="0"/>
              <a:pPr/>
              <a:t>07/08/2026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M Sans" pitchFamily="2" charset="0"/>
              </a:defRPr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M Sans" pitchFamily="2" charset="0"/>
              </a:defRPr>
            </a:lvl1pPr>
          </a:lstStyle>
          <a:p>
            <a:fld id="{E65F254F-AAC9-4407-8F0F-928EBBCC8FF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29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M San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M San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M San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M San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M San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31065-1D2F-AC77-FA34-B47605EC5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828DBA0-F8C7-6CE9-333E-1D12174232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4785CB6-5B80-316C-B3D5-07085BBC7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DB0714-E80C-F6EF-1B06-ECDCACFB4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D8EBF-1BEE-437F-BB80-C8DA8E45D094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4281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F254F-AAC9-4407-8F0F-928EBBCC8FF7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2111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F8DC5-8DB7-D225-F49E-63D607358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5A002F3-9251-0033-5311-195C03FCD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4CAED23-9F9E-0577-40EF-009DC63ED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C4354D-46A8-77DD-BC84-71CB6C292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F254F-AAC9-4407-8F0F-928EBBCC8FF7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8630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BCDD3-DB44-F3CC-F68B-C9E79B81D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9FFB303-6624-ED70-F975-860635E94E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EEBBA0D-38EB-4BCC-85E2-113FBE23D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B2893F1-7D48-7E89-F0A8-3FD23E6BD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F254F-AAC9-4407-8F0F-928EBBCC8FF7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070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54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fondo con Logo completo">
    <p:bg>
      <p:bgPr>
        <a:solidFill>
          <a:srgbClr val="F95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43EC809-A642-9D0D-E2D9-7DEB944523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40863" y="639142"/>
            <a:ext cx="1827305" cy="57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17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fondo con Logo completo">
    <p:bg>
      <p:bgPr>
        <a:solidFill>
          <a:srgbClr val="F95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043E605-DA71-88C7-6A29-9FDB8240D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112209" y="5549819"/>
            <a:ext cx="1967581" cy="61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85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0439CE-CAAD-F5E0-9650-9E99E8F31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39974"/>
            <a:ext cx="9144000" cy="2769989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DM Sans" pitchFamily="2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C233FEA-79CB-760A-EF9D-C81D73B8E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693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DM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9F76BC1-CA30-888E-E6ED-900F5A99C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168059"/>
          </a:xfrm>
          <a:prstGeom prst="rect">
            <a:avLst/>
          </a:prstGeom>
        </p:spPr>
        <p:txBody>
          <a:bodyPr/>
          <a:lstStyle>
            <a:lvl1pPr>
              <a:defRPr>
                <a:latin typeface="DM Sans" pitchFamily="2" charset="0"/>
              </a:defRPr>
            </a:lvl1pPr>
          </a:lstStyle>
          <a:p>
            <a:fld id="{942BA5B4-B57D-8F47-B4CB-43D76C31062A}" type="datetimeFigureOut">
              <a:rPr lang="it-IT" smtClean="0"/>
              <a:pPr/>
              <a:t>07/08/2026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96C7E8-BCB1-8D82-8951-5ABE4525A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168059"/>
          </a:xfrm>
          <a:prstGeom prst="rect">
            <a:avLst/>
          </a:prstGeom>
        </p:spPr>
        <p:txBody>
          <a:bodyPr/>
          <a:lstStyle>
            <a:lvl1pPr>
              <a:defRPr>
                <a:latin typeface="DM Sans" pitchFamily="2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DE5CFE-4E42-8CFB-39D1-E24DC3801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9645" y="6468842"/>
            <a:ext cx="205254" cy="363818"/>
          </a:xfrm>
          <a:prstGeom prst="rect">
            <a:avLst/>
          </a:prstGeom>
        </p:spPr>
        <p:txBody>
          <a:bodyPr/>
          <a:lstStyle>
            <a:lvl1pPr>
              <a:defRPr>
                <a:latin typeface="DM Sans" pitchFamily="2" charset="0"/>
              </a:defRPr>
            </a:lvl1pPr>
          </a:lstStyle>
          <a:p>
            <a:fld id="{2A2B14B9-775D-0942-B19C-95CC3C678CF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7125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744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ilancio.partecipativo@comune.agratebrianza.mb.it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bilancio.partecipativo@comune.agratebrianza.mb.i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DF45E-43A5-DAAE-D8C0-3CEA0AD8D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714CADAC-CBC4-E88F-F000-9A39365CD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utoShape 2" descr="Chi Siamo - Hub Corporate - Acinque">
            <a:extLst>
              <a:ext uri="{FF2B5EF4-FFF2-40B4-BE49-F238E27FC236}">
                <a16:creationId xmlns:a16="http://schemas.microsoft.com/office/drawing/2014/main" id="{8931CF97-5683-DE85-F42C-EDB61359DF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M Sans" pitchFamily="2" charset="0"/>
              <a:ea typeface="+mn-ea"/>
              <a:cs typeface="Helvetica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21ED696-409F-267D-AB0F-8B3F26C32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1253" y="665814"/>
            <a:ext cx="1168707" cy="36583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1050F26-090D-EB6E-3FF9-79910F67B708}"/>
              </a:ext>
            </a:extLst>
          </p:cNvPr>
          <p:cNvSpPr txBox="1"/>
          <p:nvPr/>
        </p:nvSpPr>
        <p:spPr>
          <a:xfrm>
            <a:off x="8662904" y="704397"/>
            <a:ext cx="1838349" cy="28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it-IT" sz="1200" dirty="0">
                <a:solidFill>
                  <a:srgbClr val="003087"/>
                </a:solidFill>
                <a:effectLst/>
                <a:latin typeface="DM Sans" pitchFamily="2" charset="0"/>
                <a:ea typeface="Calibri" panose="020F0502020204030204" pitchFamily="34" charset="0"/>
                <a:cs typeface="Calibri Light" panose="020F0302020204030204" pitchFamily="34" charset="0"/>
              </a:rPr>
              <a:t>Consulenza di progetto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B3A8C00-D503-AEDB-6C63-29C03B6A8D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565" y="1406266"/>
            <a:ext cx="9979041" cy="4959867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F4A1395-72B5-0B6A-77A0-A617CC2BA55D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01AAF1B-7EF9-D3C8-575F-75F7CF9FD4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 t="31808" r="71134" b="38160"/>
          <a:stretch>
            <a:fillRect/>
          </a:stretch>
        </p:blipFill>
        <p:spPr>
          <a:xfrm>
            <a:off x="522040" y="128227"/>
            <a:ext cx="1078992" cy="144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05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D8066-0AD1-3D33-15C1-D5F8A9392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604E5E13-25CC-325B-C1A4-7B42520FB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46" y="1711538"/>
            <a:ext cx="8552508" cy="481078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6947E27-3CD0-244F-D96D-AF2A6980136B}"/>
              </a:ext>
            </a:extLst>
          </p:cNvPr>
          <p:cNvSpPr txBox="1"/>
          <p:nvPr/>
        </p:nvSpPr>
        <p:spPr>
          <a:xfrm>
            <a:off x="450848" y="2206788"/>
            <a:ext cx="10851136" cy="1292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Il Bilancio Partecipativo è un’esperienza di democrazia diretta che consente ai cittadini di </a:t>
            </a:r>
            <a:r>
              <a:rPr lang="it-IT" b="1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decidere come destinare una parte delle risorse del bilancio comunale</a:t>
            </a: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, proponendo progetti </a:t>
            </a:r>
            <a:r>
              <a:rPr lang="it-IT" b="1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 beneficio di tutta la Città</a:t>
            </a: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.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1DFD652-1159-D88F-4E20-E435DAFC286D}"/>
              </a:ext>
            </a:extLst>
          </p:cNvPr>
          <p:cNvSpPr txBox="1"/>
          <p:nvPr/>
        </p:nvSpPr>
        <p:spPr>
          <a:xfrm>
            <a:off x="595573" y="5000373"/>
            <a:ext cx="10765354" cy="1299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it-IT" b="1" err="1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AGRaTe</a:t>
            </a:r>
            <a:r>
              <a:rPr lang="it-IT" b="1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la parola!</a:t>
            </a: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coinvolge tutta la cittadinanza per scegliere come destinare </a:t>
            </a:r>
            <a:r>
              <a:rPr lang="it-IT" b="1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120.000 €</a:t>
            </a: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del bilancio comunale.</a:t>
            </a:r>
            <a:r>
              <a:rPr lang="it-IT" b="1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Ogni residente può presentare un progetto che ritiene utile per </a:t>
            </a:r>
            <a:r>
              <a:rPr lang="it-IT" b="1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costruire una comunità più sostenibile</a:t>
            </a: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.</a:t>
            </a: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>
              <a:solidFill>
                <a:srgbClr val="003087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5EEDFDB-A82E-759C-4B78-ACCDAAE7D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9" y="171780"/>
            <a:ext cx="5264152" cy="187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7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E5F58-8B2A-72ED-5483-1C992018A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A6E08FAA-C410-B765-3F4E-9DD8033B06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2" b="10498"/>
          <a:stretch/>
        </p:blipFill>
        <p:spPr>
          <a:xfrm>
            <a:off x="8001000" y="3728139"/>
            <a:ext cx="3543381" cy="2672403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430D157C-5BE7-6FA9-A68E-B0330CE5B51F}"/>
              </a:ext>
            </a:extLst>
          </p:cNvPr>
          <p:cNvSpPr txBox="1">
            <a:spLocks/>
          </p:cNvSpPr>
          <p:nvPr/>
        </p:nvSpPr>
        <p:spPr>
          <a:xfrm>
            <a:off x="450848" y="2327925"/>
            <a:ext cx="11093533" cy="1839484"/>
          </a:xfrm>
          <a:prstGeom prst="rect">
            <a:avLst/>
          </a:prstGeom>
        </p:spPr>
        <p:txBody>
          <a:bodyPr/>
          <a:lstStyle>
            <a:lvl1pPr marL="457109" marR="0" indent="-457109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1pPr>
            <a:lvl2pPr marL="1462747" marR="0" indent="-548530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2pPr>
            <a:lvl3pPr marL="2437912" marR="0" indent="-609478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3pPr>
            <a:lvl4pPr marL="3428314" marR="0" indent="-685663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4pPr>
            <a:lvl5pPr marL="4342531" marR="0" indent="-685663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5pPr>
            <a:lvl6pPr marL="5180563" marR="0" indent="-609478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6pPr>
            <a:lvl7pPr marL="6094780" marR="0" indent="-609478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7pPr>
            <a:lvl8pPr marL="7008997" marR="0" indent="-609478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8pPr>
            <a:lvl9pPr marL="7923215" marR="0" indent="-609479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300"/>
              </a:spcBef>
              <a:buNone/>
            </a:pPr>
            <a:r>
              <a:rPr lang="it-IT" sz="1600">
                <a:solidFill>
                  <a:srgbClr val="D61820"/>
                </a:solidFill>
                <a:latin typeface="Avenir Next LT Pro" panose="020B0504020202020204" pitchFamily="34" charset="0"/>
              </a:rPr>
              <a:t>«</a:t>
            </a:r>
            <a:r>
              <a:rPr lang="it-IT" sz="1600" i="1">
                <a:solidFill>
                  <a:srgbClr val="D61820"/>
                </a:solidFill>
                <a:latin typeface="Avenir Next LT Pro" panose="020B0504020202020204" pitchFamily="34" charset="0"/>
              </a:rPr>
              <a:t>Svilupperemo nuove forme di partecipazione per i cittadini, tra cui il bilancio partecipativo che consentirà ai singoli cittadini, alle associazioni, ai quartieri e alle frazioni di entrare nel merito delle azioni di progettualità e di cura della “casa comune”. Tutti potranno così diventare </a:t>
            </a:r>
            <a:r>
              <a:rPr lang="it-IT" sz="1600" b="1" i="1">
                <a:solidFill>
                  <a:srgbClr val="D61820"/>
                </a:solidFill>
                <a:latin typeface="Avenir Next LT Pro" panose="020B0504020202020204" pitchFamily="34" charset="0"/>
              </a:rPr>
              <a:t>protagonisti del cambiamento </a:t>
            </a:r>
            <a:r>
              <a:rPr lang="it-IT" sz="1600" i="1">
                <a:solidFill>
                  <a:srgbClr val="D61820"/>
                </a:solidFill>
                <a:latin typeface="Avenir Next LT Pro" panose="020B0504020202020204" pitchFamily="34" charset="0"/>
              </a:rPr>
              <a:t>scegliendo direttamente la destinazione di una quota di bilancio</a:t>
            </a:r>
            <a:r>
              <a:rPr lang="it-IT" sz="1600">
                <a:solidFill>
                  <a:srgbClr val="D61820"/>
                </a:solidFill>
                <a:latin typeface="Avenir Next LT Pro" panose="020B0504020202020204" pitchFamily="34" charset="0"/>
              </a:rPr>
              <a:t>.»</a:t>
            </a:r>
            <a:endParaRPr lang="it-IT" altLang="it-IT" sz="1800">
              <a:solidFill>
                <a:srgbClr val="F95700"/>
              </a:solidFill>
              <a:latin typeface="DM Sans" pitchFamily="2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25D22BB-9863-79A5-0DD1-64C8F65EBF5E}"/>
              </a:ext>
            </a:extLst>
          </p:cNvPr>
          <p:cNvSpPr txBox="1"/>
          <p:nvPr/>
        </p:nvSpPr>
        <p:spPr>
          <a:xfrm>
            <a:off x="521640" y="3766587"/>
            <a:ext cx="6408353" cy="2531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None/>
            </a:pP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Il Bilancio Partecipativo è uno strumento per:</a:t>
            </a:r>
          </a:p>
          <a:p>
            <a:pPr marL="357188" indent="-357188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rgbClr val="003087"/>
              </a:buClr>
              <a:buFont typeface="Wingdings" panose="05000000000000000000" pitchFamily="2" charset="2"/>
              <a:buChar char="§"/>
            </a:pP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rafforzare i </a:t>
            </a: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legami verticali 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tra istituzione e i cittadini </a:t>
            </a:r>
          </a:p>
          <a:p>
            <a:pPr marL="357188" indent="-357188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rgbClr val="003087"/>
              </a:buClr>
              <a:buFont typeface="Wingdings" panose="05000000000000000000" pitchFamily="2" charset="2"/>
              <a:buChar char="§"/>
            </a:pP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rafforzare i </a:t>
            </a: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legami orizzontali 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tra i cittadini e tra cittadini e forme organizzate della società: associazioni, oratori, consulte, etc.</a:t>
            </a:r>
          </a:p>
          <a:p>
            <a:pPr marL="357188" indent="-357188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rgbClr val="003087"/>
              </a:buClr>
              <a:buFont typeface="Wingdings" panose="05000000000000000000" pitchFamily="2" charset="2"/>
              <a:buChar char="§"/>
            </a:pP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aumentare l’</a:t>
            </a: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efficacia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 dell’azione amministrativa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F566D96-20F5-4937-1B3D-E9CD9A839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59" b="17095"/>
          <a:stretch>
            <a:fillRect/>
          </a:stretch>
        </p:blipFill>
        <p:spPr>
          <a:xfrm>
            <a:off x="450848" y="142288"/>
            <a:ext cx="5746752" cy="2098554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A0FD3AB-D293-4487-E3B2-8C834EE70A4B}"/>
              </a:ext>
            </a:extLst>
          </p:cNvPr>
          <p:cNvSpPr txBox="1"/>
          <p:nvPr/>
        </p:nvSpPr>
        <p:spPr>
          <a:xfrm>
            <a:off x="5448381" y="3271745"/>
            <a:ext cx="6096000" cy="314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0" cap="none" spc="0" normalizeH="0" baseline="0" noProof="0">
                <a:ln>
                  <a:noFill/>
                </a:ln>
                <a:solidFill>
                  <a:srgbClr val="D61820"/>
                </a:solidFill>
                <a:effectLst/>
                <a:uLnTx/>
                <a:uFillTx/>
                <a:latin typeface="Avenir Next LT Pro" panose="020B0504020202020204" pitchFamily="34" charset="0"/>
                <a:ea typeface="Avenir Medium" charset="0"/>
                <a:cs typeface="Arial" panose="020B0604020202020204" pitchFamily="34" charset="0"/>
              </a:rPr>
              <a:t>Linee programmatiche,  2024-2029</a:t>
            </a:r>
          </a:p>
        </p:txBody>
      </p:sp>
    </p:spTree>
    <p:extLst>
      <p:ext uri="{BB962C8B-B14F-4D97-AF65-F5344CB8AC3E}">
        <p14:creationId xmlns:p14="http://schemas.microsoft.com/office/powerpoint/2010/main" val="320950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allAtOnce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D76D1-A4AE-60C3-5CCA-FF9504986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2078BD5-5883-A630-1479-0C165FD89170}"/>
              </a:ext>
            </a:extLst>
          </p:cNvPr>
          <p:cNvSpPr txBox="1"/>
          <p:nvPr/>
        </p:nvSpPr>
        <p:spPr>
          <a:xfrm>
            <a:off x="595075" y="2761900"/>
            <a:ext cx="11001850" cy="2984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defTabSz="914263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Chiara volontà politica 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di affidare una quota di potere ai cittadini e </a:t>
            </a: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approccio strategico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 al progetto durante tutto il mandato</a:t>
            </a:r>
          </a:p>
          <a:p>
            <a:pPr marL="342900" lvl="0" indent="-342900" defTabSz="914263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Regole del gioco certe, semplici e chiare</a:t>
            </a:r>
          </a:p>
          <a:p>
            <a:pPr marL="342900" lvl="0" indent="-342900" defTabSz="914263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Processo di educazione alla democrazia 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sia per l’Amministrazione sia per i cittadini</a:t>
            </a:r>
          </a:p>
          <a:p>
            <a:pPr marL="342900" lvl="0" indent="-342900" defTabSz="914263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Percorso graduale e integrato 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con i progetti strategici</a:t>
            </a:r>
          </a:p>
          <a:p>
            <a:pPr marL="342900" lvl="0" indent="-342900" defTabSz="914263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Verifica e rendicontazione 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Regular"/>
              </a:rPr>
              <a:t>periodica dello stato di avanzamento</a:t>
            </a:r>
            <a:endParaRPr kumimoji="0" lang="it-IT" altLang="it-IT" b="0" i="0" u="none" strike="noStrike" kern="0" cap="none" spc="0" normalizeH="0" baseline="0" noProof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  <a:sym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2503045-76F6-FD33-5CF2-405F726A9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9" y="155903"/>
            <a:ext cx="5353441" cy="190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9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63D5-366F-4A6E-299F-87C5C1753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0CBFC85E-B0E6-87A2-2C18-80278A5D5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353" y="2782859"/>
            <a:ext cx="9482179" cy="138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D61820"/>
                </a:solidFill>
                <a:effectLst/>
                <a:uLnTx/>
                <a:uFillTx/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  <a:t>CONOSCI LE PROPOSTE FINALISTE </a:t>
            </a:r>
          </a:p>
          <a:p>
            <a:pPr defTabSz="4572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Accedono alla </a:t>
            </a:r>
            <a:r>
              <a:rPr lang="it-IT" altLang="it-IT" sz="1600" b="1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fase finale </a:t>
            </a: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le proposte che hanno ottenuto </a:t>
            </a:r>
            <a:r>
              <a:rPr lang="it-IT" altLang="it-IT" sz="1600" b="1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più sostenitori </a:t>
            </a: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e superato la verifica di fattibilità del Comune. </a:t>
            </a:r>
          </a:p>
          <a:p>
            <a:r>
              <a:rPr 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Per farle conoscere a tutti, saranno </a:t>
            </a:r>
            <a:r>
              <a:rPr lang="it-IT" sz="1600" b="1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pubblicate sul sito istituzionale </a:t>
            </a:r>
            <a:r>
              <a:rPr 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 presentate alla comunità in una </a:t>
            </a:r>
            <a:r>
              <a:rPr lang="it-IT" sz="1600" b="1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serata dedicata</a:t>
            </a:r>
            <a:r>
              <a:rPr 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, direttamente dai cittadini che le hanno proposte.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A7BDBF-E6C1-4D70-63AA-D20A74057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928" y="4427039"/>
            <a:ext cx="8196980" cy="934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600" b="1" kern="0" dirty="0">
                <a:solidFill>
                  <a:srgbClr val="D61820"/>
                </a:solidFill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  <a:t>VOTA </a:t>
            </a:r>
          </a:p>
          <a:p>
            <a:pPr marR="0" lvl="0" indent="0" defTabSz="4572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Scegli le proposte che ritieni più utili per lo sviluppo sostenibile della comunità. </a:t>
            </a:r>
          </a:p>
          <a:p>
            <a:pPr marR="0" lvl="0" indent="0" defTabSz="4572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b="1" dirty="0">
                <a:solidFill>
                  <a:srgbClr val="D61820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Appuntamento nel 2027!</a:t>
            </a: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A3064082-7A8D-F4B1-6136-57A518823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928" y="5835690"/>
            <a:ext cx="7950871" cy="58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600" b="1" kern="0" dirty="0">
                <a:solidFill>
                  <a:srgbClr val="D61820"/>
                </a:solidFill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  <a:t>SEGUI LA REALIZZAZIONE DEI PROGETTI VINCITORI</a:t>
            </a:r>
            <a:br>
              <a:rPr kumimoji="0" lang="it-IT" alt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F95700"/>
                </a:solidFill>
                <a:effectLst/>
                <a:uLnTx/>
                <a:uFillTx/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</a:b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Sul </a:t>
            </a:r>
            <a:r>
              <a:rPr lang="it-IT" altLang="it-IT" sz="1600" b="1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sito del Comune e sui social</a:t>
            </a: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.</a:t>
            </a:r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9342BA90-CA82-CE13-17B0-1BD9DEF40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353" y="1679146"/>
            <a:ext cx="9960023" cy="868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0" cap="none" spc="0" normalizeH="0" baseline="0" noProof="0">
                <a:ln>
                  <a:noFill/>
                </a:ln>
                <a:solidFill>
                  <a:srgbClr val="D61820"/>
                </a:solidFill>
                <a:effectLst/>
                <a:uLnTx/>
                <a:uFillTx/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  <a:t>FAI LA TUA PROPOSTA PER LA CITTÀ</a:t>
            </a:r>
            <a:endParaRPr kumimoji="0" lang="it-IT" altLang="it-IT" sz="1600" b="0" i="0" u="none" strike="noStrike" kern="0" cap="none" spc="0" normalizeH="0" baseline="0" noProof="0">
              <a:ln>
                <a:noFill/>
              </a:ln>
              <a:solidFill>
                <a:srgbClr val="D61820"/>
              </a:solidFill>
              <a:effectLst/>
              <a:uLnTx/>
              <a:uFillTx/>
              <a:latin typeface="Avenir Next LT Pro" panose="020B0504020202020204" pitchFamily="34" charset="0"/>
              <a:ea typeface="Lato Light"/>
              <a:cs typeface="Arial" pitchFamily="34" charset="0"/>
              <a:sym typeface="Lato Light"/>
            </a:endParaRPr>
          </a:p>
          <a:p>
            <a:pPr marL="0" marR="0" lvl="0" indent="0" algn="l" defTabSz="4572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Consegna la scheda di presentazione progetto compilata </a:t>
            </a: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entro </a:t>
            </a:r>
            <a:r>
              <a:rPr lang="it-IT" altLang="it-IT" sz="1600" b="1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il 15 dicembre 2026</a:t>
            </a: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.</a:t>
            </a:r>
          </a:p>
          <a:p>
            <a:pPr marL="0" marR="0" lvl="0" indent="0" algn="l" defTabSz="4572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60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Il 16 novembre, i</a:t>
            </a: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 tecnici del Comune sono a disposizione per affiancarvi nella stesura dei progetti</a:t>
            </a:r>
            <a:r>
              <a:rPr kumimoji="0" lang="it-IT" altLang="it-IT" sz="1600" b="0" i="0" u="none" strike="noStrike" kern="1200" cap="none" spc="0" normalizeH="0" noProof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.</a:t>
            </a:r>
            <a:endParaRPr kumimoji="0" lang="it-IT" altLang="it-IT" sz="1600" b="0" i="0" u="none" strike="noStrike" kern="1200" cap="none" spc="0" normalizeH="0" baseline="0" noProof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  <a:sym typeface="Lato Light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6CC517B-17F0-5554-EFBF-483F4D3C6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53" y="107940"/>
            <a:ext cx="4558638" cy="1372219"/>
          </a:xfrm>
          <a:prstGeom prst="rect">
            <a:avLst/>
          </a:prstGeom>
        </p:spPr>
      </p:pic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C4F211CA-8907-ADEA-3973-6BB9047D8F37}"/>
              </a:ext>
            </a:extLst>
          </p:cNvPr>
          <p:cNvCxnSpPr>
            <a:cxnSpLocks/>
            <a:stCxn id="10" idx="2"/>
            <a:endCxn id="14" idx="0"/>
          </p:cNvCxnSpPr>
          <p:nvPr/>
        </p:nvCxnSpPr>
        <p:spPr>
          <a:xfrm>
            <a:off x="1078560" y="2561243"/>
            <a:ext cx="2519" cy="464378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magine 9">
            <a:extLst>
              <a:ext uri="{FF2B5EF4-FFF2-40B4-BE49-F238E27FC236}">
                <a16:creationId xmlns:a16="http://schemas.microsoft.com/office/drawing/2014/main" id="{0E6FEAFC-68F6-A5C8-A4C1-117591E39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41" y="1666005"/>
            <a:ext cx="895238" cy="89523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BEC48E55-39EC-2F89-B91E-25A57B6FC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50" y="3025621"/>
            <a:ext cx="903258" cy="895238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A5FEDAE7-76EC-F003-55FA-F02B49FD53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53" y="4383865"/>
            <a:ext cx="904762" cy="904762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8C297312-7AC6-FD06-D1A3-F82FDB162A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8" y="5751640"/>
            <a:ext cx="895238" cy="89523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C843DEE3-88A7-E155-BEF8-12C0D72D7CDB}"/>
              </a:ext>
            </a:extLst>
          </p:cNvPr>
          <p:cNvSpPr/>
          <p:nvPr/>
        </p:nvSpPr>
        <p:spPr>
          <a:xfrm>
            <a:off x="897420" y="493645"/>
            <a:ext cx="4019704" cy="577408"/>
          </a:xfrm>
          <a:prstGeom prst="rect">
            <a:avLst/>
          </a:prstGeom>
          <a:solidFill>
            <a:srgbClr val="2756B3"/>
          </a:solidFill>
          <a:ln>
            <a:solidFill>
              <a:srgbClr val="2756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300" b="1">
                <a:latin typeface="Avenir Black" panose="020B0803020203020204" pitchFamily="34" charset="-78"/>
                <a:cs typeface="Avenir Black" panose="020B0803020203020204" pitchFamily="34" charset="-78"/>
              </a:rPr>
              <a:t>LE 4 FASI DEL PERCORSO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E9798169-943B-66F4-929E-1D2E9A85B02D}"/>
              </a:ext>
            </a:extLst>
          </p:cNvPr>
          <p:cNvCxnSpPr>
            <a:cxnSpLocks/>
            <a:stCxn id="14" idx="2"/>
            <a:endCxn id="18" idx="0"/>
          </p:cNvCxnSpPr>
          <p:nvPr/>
        </p:nvCxnSpPr>
        <p:spPr>
          <a:xfrm flipH="1">
            <a:off x="1080334" y="3920859"/>
            <a:ext cx="745" cy="463006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0B9AB84A-48B1-9E85-529E-99604DAB2D68}"/>
              </a:ext>
            </a:extLst>
          </p:cNvPr>
          <p:cNvCxnSpPr>
            <a:cxnSpLocks/>
            <a:stCxn id="18" idx="2"/>
            <a:endCxn id="22" idx="0"/>
          </p:cNvCxnSpPr>
          <p:nvPr/>
        </p:nvCxnSpPr>
        <p:spPr>
          <a:xfrm>
            <a:off x="1080334" y="5288627"/>
            <a:ext cx="153" cy="46301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12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15E9C-6640-0631-28E6-F0EAE4784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C2D8E479-0C6D-AF74-ED84-F44C583078AF}"/>
              </a:ext>
            </a:extLst>
          </p:cNvPr>
          <p:cNvSpPr txBox="1">
            <a:spLocks/>
          </p:cNvSpPr>
          <p:nvPr/>
        </p:nvSpPr>
        <p:spPr>
          <a:xfrm>
            <a:off x="435608" y="2270551"/>
            <a:ext cx="10994392" cy="42103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457109" marR="0" indent="-457109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1pPr>
            <a:lvl2pPr marL="1462747" marR="0" indent="-548530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2pPr>
            <a:lvl3pPr marL="2437912" marR="0" indent="-609478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3pPr>
            <a:lvl4pPr marL="3428314" marR="0" indent="-685663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4pPr>
            <a:lvl5pPr marL="4342531" marR="0" indent="-685663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5pPr>
            <a:lvl6pPr marL="5180563" marR="0" indent="-609478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6pPr>
            <a:lvl7pPr marL="6094780" marR="0" indent="-609478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7pPr>
            <a:lvl8pPr marL="7008997" marR="0" indent="-609478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8pPr>
            <a:lvl9pPr marL="7923215" marR="0" indent="-609479" algn="l" defTabSz="1828433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7E7E7E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9pPr>
          </a:lstStyle>
          <a:p>
            <a:pPr marL="0" marR="0" lvl="0" indent="0" defTabSz="914217" rtl="0" eaLnBrk="1" fontAlgn="auto" latinLnBrk="0" hangingPunct="1">
              <a:lnSpc>
                <a:spcPct val="110000"/>
              </a:lnSpc>
              <a:spcBef>
                <a:spcPts val="300"/>
              </a:spcBef>
              <a:buClr>
                <a:srgbClr val="F95700"/>
              </a:buClr>
              <a:buSzPct val="100000"/>
              <a:buNone/>
              <a:tabLst/>
              <a:defRPr/>
            </a:pPr>
            <a:r>
              <a:rPr kumimoji="0" lang="it-IT" alt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D61820"/>
                </a:solidFill>
                <a:effectLst/>
                <a:uLnTx/>
                <a:uFillTx/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  <a:t>Chi può partecipare?</a:t>
            </a:r>
            <a:endParaRPr lang="it-IT" altLang="it-IT" sz="1600" b="1" dirty="0">
              <a:solidFill>
                <a:srgbClr val="D61820"/>
              </a:solidFill>
              <a:latin typeface="Avenir Next LT Pro" panose="020B0504020202020204" pitchFamily="34" charset="0"/>
              <a:ea typeface="+mn-ea"/>
              <a:cs typeface="Arial" panose="020B0604020202020204" pitchFamily="34" charset="0"/>
              <a:sym typeface="Lato Light"/>
            </a:endParaRPr>
          </a:p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rgbClr val="1CB1E7"/>
              </a:buClr>
              <a:buSzPct val="100000"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Residenti a</a:t>
            </a: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d Agrate Brianza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dai 13 anni in su</a:t>
            </a:r>
            <a:r>
              <a:rPr kumimoji="0" lang="it-IT" altLang="it-IT" sz="1600" b="0" i="0" u="none" strike="noStrike" kern="1200" cap="none" spc="0" normalizeH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 (nati fino al 2013)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.</a:t>
            </a:r>
          </a:p>
          <a:p>
            <a:pPr marL="0" indent="0" defTabSz="914217">
              <a:lnSpc>
                <a:spcPct val="110000"/>
              </a:lnSpc>
              <a:spcBef>
                <a:spcPts val="1200"/>
              </a:spcBef>
              <a:buClr>
                <a:srgbClr val="F95700"/>
              </a:buClr>
              <a:buNone/>
              <a:defRPr/>
            </a:pPr>
            <a:r>
              <a:rPr lang="it-IT" altLang="it-IT" sz="1600" b="1" kern="0" dirty="0">
                <a:solidFill>
                  <a:srgbClr val="D61820"/>
                </a:solidFill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  <a:t>Cosa si può proporre? </a:t>
            </a:r>
          </a:p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300"/>
              </a:spcBef>
              <a:buClr>
                <a:srgbClr val="1CB1E7"/>
              </a:buClr>
              <a:buSzPct val="100000"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Progetti per la città collegati a uno o più degli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Obiettivi dell’Agenda 2030 dell’ONU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che possono essere realizzati dal Comune con il budget a disposizione.</a:t>
            </a:r>
            <a:r>
              <a:rPr kumimoji="0" lang="it-IT" altLang="it-IT" sz="1600" b="0" i="0" u="none" strike="noStrike" kern="1200" cap="none" spc="0" normalizeH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 </a:t>
            </a:r>
          </a:p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rgbClr val="1CB1E7"/>
              </a:buClr>
              <a:buSzPct val="100000"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Le proposte vincitrici saranno finanziate per un anno.</a:t>
            </a:r>
          </a:p>
          <a:p>
            <a:pPr marL="0" lvl="0" indent="0" defTabSz="914217" fontAlgn="auto">
              <a:lnSpc>
                <a:spcPct val="110000"/>
              </a:lnSpc>
              <a:spcBef>
                <a:spcPts val="1200"/>
              </a:spcBef>
              <a:buClr>
                <a:srgbClr val="F95700"/>
              </a:buClr>
              <a:buNone/>
              <a:defRPr/>
            </a:pPr>
            <a:r>
              <a:rPr lang="it-IT" altLang="it-IT" sz="1600" b="1" kern="0" dirty="0">
                <a:solidFill>
                  <a:srgbClr val="D61820"/>
                </a:solidFill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  <a:t>Quanto può costare un progetto?</a:t>
            </a:r>
          </a:p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rgbClr val="1CB1E7"/>
              </a:buClr>
              <a:buSzPct val="100000"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È previsto un budget massimo di </a:t>
            </a: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40.000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 euro per ogni progetto.</a:t>
            </a:r>
          </a:p>
          <a:p>
            <a:pPr marL="0" indent="0" defTabSz="914217">
              <a:lnSpc>
                <a:spcPct val="110000"/>
              </a:lnSpc>
              <a:spcBef>
                <a:spcPts val="1200"/>
              </a:spcBef>
              <a:buClr>
                <a:srgbClr val="F95700"/>
              </a:buClr>
              <a:buNone/>
              <a:defRPr/>
            </a:pPr>
            <a:r>
              <a:rPr lang="it-IT" altLang="it-IT" sz="1600" b="1" kern="0" dirty="0">
                <a:solidFill>
                  <a:srgbClr val="D61820"/>
                </a:solidFill>
                <a:latin typeface="Avenir Next LT Pro" panose="020B0504020202020204" pitchFamily="34" charset="0"/>
                <a:ea typeface="Lato Light"/>
                <a:cs typeface="Arial" pitchFamily="34" charset="0"/>
                <a:sym typeface="Lato Light"/>
              </a:rPr>
              <a:t>Quali proposte sono finanziate?</a:t>
            </a:r>
          </a:p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rgbClr val="1CB1E7"/>
              </a:buClr>
              <a:buSzPct val="100000"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Accedono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alla fase finale le proposte con più sostenitori, che hanno superato la verifica di fattibilità tecnica ed economica del Comune. Le proposte finaliste saranno votate dai cittadini e saranno finanziate fino a esaurimento del budget disponibile</a:t>
            </a:r>
            <a:r>
              <a:rPr lang="it-IT" altLang="it-IT" sz="1600" noProof="0" dirty="0">
                <a:solidFill>
                  <a:srgbClr val="003087"/>
                </a:solidFill>
                <a:latin typeface="Avenir Next LT Pro" panose="020B0504020202020204" pitchFamily="34" charset="0"/>
                <a:ea typeface="+mn-ea"/>
                <a:cs typeface="Arial" panose="020B0604020202020204" pitchFamily="34" charset="0"/>
                <a:sym typeface="Lato Light"/>
              </a:rPr>
              <a:t>.</a:t>
            </a: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  <a:sym typeface="Lato Light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6C76AE0C-7F9A-F7F3-3962-87A2400E0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08" y="171780"/>
            <a:ext cx="5401312" cy="192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C1A6D-C9B4-6B23-25DE-3091C184E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aura Troiani\Desktop\Formazione\Agenda 2030 - SDGs\SDGs - immagini\Obiettivi-per-lo-sviluppo-sostenibile1.jpg">
            <a:extLst>
              <a:ext uri="{FF2B5EF4-FFF2-40B4-BE49-F238E27FC236}">
                <a16:creationId xmlns:a16="http://schemas.microsoft.com/office/drawing/2014/main" id="{D820B5A9-E258-B698-DE7B-9AE5A93E6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012" y="2091218"/>
            <a:ext cx="8484569" cy="440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EEE86DC-CBFF-AD6C-D6C0-2B894E302D49}"/>
              </a:ext>
            </a:extLst>
          </p:cNvPr>
          <p:cNvSpPr txBox="1"/>
          <p:nvPr/>
        </p:nvSpPr>
        <p:spPr>
          <a:xfrm>
            <a:off x="481328" y="2182658"/>
            <a:ext cx="2703832" cy="4339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L’Agenda 2030 è il documento adottato dall’Assemblea delle Nazioni Unite nel 2015 per richiamare l’attenzione sui limiti dell’attuale modello di sviluppo, articolato in </a:t>
            </a:r>
            <a:r>
              <a:rPr lang="it-IT" b="1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17 obiettivi di sviluppo sostenibile</a:t>
            </a:r>
            <a:r>
              <a:rPr lang="it-IT">
                <a:solidFill>
                  <a:srgbClr val="003087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a cui tutti – cittadini, imprese, associazioni, istituzioni – possono e devono contribuire. </a:t>
            </a:r>
            <a:endParaRPr lang="it-IT">
              <a:solidFill>
                <a:srgbClr val="003087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94A8D48-5537-2B71-67D7-6A3ACEB4D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00" y="181858"/>
            <a:ext cx="5005072" cy="177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7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7564D-0028-B3E9-AFBD-28BE43252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822B7210-87D1-AC25-A038-9C68ED0A3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8" y="171780"/>
            <a:ext cx="5218432" cy="1790717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3EC9B485-DD1F-DAEB-5AD5-39D0E7B2A680}"/>
              </a:ext>
            </a:extLst>
          </p:cNvPr>
          <p:cNvSpPr/>
          <p:nvPr/>
        </p:nvSpPr>
        <p:spPr>
          <a:xfrm>
            <a:off x="459736" y="2139060"/>
            <a:ext cx="6910072" cy="428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217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F95700"/>
              </a:buClr>
              <a:defRPr/>
            </a:pPr>
            <a:r>
              <a:rPr lang="it-IT" altLang="it-IT" b="1" kern="0" dirty="0">
                <a:solidFill>
                  <a:srgbClr val="D61820"/>
                </a:solidFill>
                <a:latin typeface="Avenir Next LT Pro" panose="020B0504020202020204" pitchFamily="34" charset="0"/>
                <a:ea typeface="Lato Light"/>
                <a:cs typeface="Arial" pitchFamily="34" charset="0"/>
                <a:sym typeface="Lato Regular"/>
              </a:rPr>
              <a:t>COME, DOVE, QUANDO?</a:t>
            </a:r>
          </a:p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A1121F"/>
              </a:buClr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Consegna la scheda di presentazione progetto compilata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entro </a:t>
            </a:r>
            <a:br>
              <a:rPr lang="it-IT" altLang="it-IT" sz="1600" b="1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</a:b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il 15 dicembre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in uno dei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punti di raccolta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presenti in Città:</a:t>
            </a:r>
            <a:b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</a:br>
            <a:r>
              <a:rPr lang="it-IT" altLang="it-IT" sz="1600" noProof="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in Comune, in Biblioteca o nella Farmacia di Omate.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 </a:t>
            </a:r>
          </a:p>
          <a:p>
            <a:pPr lvl="0" algn="just" defTabSz="914217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A1121F"/>
              </a:buClr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In alternativa, puoi consegnarla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via mail </a:t>
            </a: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all’indirizzo:</a:t>
            </a:r>
          </a:p>
          <a:p>
            <a:pPr lvl="0" algn="just" defTabSz="914217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A1121F"/>
              </a:buClr>
              <a:defRPr/>
            </a:pPr>
            <a:r>
              <a:rPr lang="it-IT" sz="1600" u="sng" dirty="0">
                <a:solidFill>
                  <a:srgbClr val="003087"/>
                </a:solidFill>
                <a:latin typeface="Avenir Next LT Pro" panose="020B05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bilancio.partecipativo@comune.agratebrianza.mb.it</a:t>
            </a: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Avenir Next LT Pro" panose="020B0504020202020204" pitchFamily="34" charset="0"/>
              <a:cs typeface="Arial" panose="020B0604020202020204" pitchFamily="34" charset="0"/>
              <a:sym typeface="Lato Light"/>
            </a:endParaRPr>
          </a:p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A1121F"/>
              </a:buClr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Ogni </a:t>
            </a:r>
            <a:r>
              <a:rPr lang="it-IT" alt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residente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 può presentare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una sola scheda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. </a:t>
            </a:r>
          </a:p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A1121F"/>
              </a:buClr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È possibile anche consegnare o allegare alla mail materiali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utili a presentare meglio le proposte (foto, video, slide, documenti).</a:t>
            </a:r>
          </a:p>
          <a:p>
            <a:pPr algn="just" defTabSz="914217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A1121F"/>
              </a:buClr>
              <a:defRPr/>
            </a:pPr>
            <a:r>
              <a:rPr lang="it-IT" sz="1600" dirty="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Non è necessario usare una scheda “originale” per la presentazione delle proposte, la scheda può essere anche fotocopiata e successivamente compilata.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2ABCAE6-9BA2-1666-1026-E75D3032F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362" y="895358"/>
            <a:ext cx="3976836" cy="5624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23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F3C7A-29DB-898F-D0F3-94DCD3EED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061DBED5-707F-4E45-29DF-D25AEB22B003}"/>
              </a:ext>
            </a:extLst>
          </p:cNvPr>
          <p:cNvSpPr/>
          <p:nvPr/>
        </p:nvSpPr>
        <p:spPr>
          <a:xfrm>
            <a:off x="450848" y="2289032"/>
            <a:ext cx="11134600" cy="208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27013" algn="just" defTabSz="914217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rgbClr val="00308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it-IT" altLang="it-IT" sz="160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Le proposte possono essere </a:t>
            </a:r>
            <a:r>
              <a:rPr lang="it-IT" altLang="it-IT" sz="1600" b="1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individuali</a:t>
            </a:r>
            <a:r>
              <a:rPr lang="it-IT" altLang="it-IT" sz="160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 oppure </a:t>
            </a:r>
            <a:r>
              <a:rPr lang="it-IT" altLang="it-IT" sz="1600" b="1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condivise</a:t>
            </a:r>
            <a:r>
              <a:rPr lang="it-IT" altLang="it-IT" sz="160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, ossia pensate insieme ad amici, compagni, colleghi, in famiglia o con il proprio gruppo/ organizzazione di riferimento. </a:t>
            </a:r>
          </a:p>
          <a:p>
            <a:pPr marL="273050" indent="-227013" algn="just" defTabSz="914217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rgbClr val="00308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it-IT" altLang="it-IT" sz="160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Nella scheda occorre segnalare che si tratta di una proposta condivisa e indicare il nome del gruppo e il </a:t>
            </a:r>
            <a:r>
              <a:rPr lang="it-IT" altLang="it-IT" sz="1600" b="1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referente</a:t>
            </a:r>
            <a:r>
              <a:rPr lang="it-IT" altLang="it-IT" sz="1600">
                <a:solidFill>
                  <a:srgbClr val="003087"/>
                </a:solidFill>
                <a:latin typeface="Avenir Next LT Pro" panose="020B0504020202020204" pitchFamily="34" charset="0"/>
                <a:cs typeface="Arial" panose="020B0604020202020204" pitchFamily="34" charset="0"/>
                <a:sym typeface="Lato Light"/>
              </a:rPr>
              <a:t> che il Comune può contattare per eventuali chiarimenti o approfondimenti in fase di verifica di fattibilità. </a:t>
            </a:r>
          </a:p>
          <a:p>
            <a:pPr marL="273050" indent="-227013" algn="just" defTabSz="914217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rgbClr val="00308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it-IT" sz="1600" b="1">
                <a:solidFill>
                  <a:srgbClr val="003087"/>
                </a:solidFill>
                <a:latin typeface="Avenir Next LT Pro" panose="020B0504020202020204" pitchFamily="34" charset="0"/>
              </a:rPr>
              <a:t>Ciascuno deve presentare la propria scheda: </a:t>
            </a:r>
            <a:r>
              <a:rPr lang="it-IT" sz="1600">
                <a:solidFill>
                  <a:srgbClr val="003087"/>
                </a:solidFill>
                <a:latin typeface="Avenir Next LT Pro" panose="020B0504020202020204" pitchFamily="34" charset="0"/>
              </a:rPr>
              <a:t>il progetto otterrà tanti sostenitori quante sono le schede ricevute dal Comune, aumentando le possibilità di accedere alla votazione finale. </a:t>
            </a:r>
            <a:endParaRPr lang="it-IT" altLang="it-IT" sz="1600">
              <a:solidFill>
                <a:srgbClr val="003087"/>
              </a:solidFill>
              <a:latin typeface="Avenir Next LT Pro" panose="020B0504020202020204" pitchFamily="34" charset="0"/>
              <a:cs typeface="Arial" panose="020B0604020202020204" pitchFamily="34" charset="0"/>
              <a:sym typeface="Lato Ligh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9AEAAE4-7C07-0B21-823E-906D43679183}"/>
              </a:ext>
            </a:extLst>
          </p:cNvPr>
          <p:cNvSpPr txBox="1"/>
          <p:nvPr/>
        </p:nvSpPr>
        <p:spPr>
          <a:xfrm>
            <a:off x="580923" y="4807835"/>
            <a:ext cx="11004525" cy="1583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217">
              <a:lnSpc>
                <a:spcPct val="110000"/>
              </a:lnSpc>
              <a:spcAft>
                <a:spcPts val="600"/>
              </a:spcAft>
              <a:buClr>
                <a:srgbClr val="A1121F"/>
              </a:buClr>
              <a:defRPr/>
            </a:pPr>
            <a:r>
              <a:rPr lang="it-IT" altLang="it-IT" sz="1600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Light"/>
              </a:rPr>
              <a:t>Un'associazione o un gruppo di amici decide di presentare una proposta condivisa. </a:t>
            </a:r>
          </a:p>
          <a:p>
            <a:pPr lvl="0" algn="just" defTabSz="914217">
              <a:lnSpc>
                <a:spcPct val="110000"/>
              </a:lnSpc>
              <a:spcAft>
                <a:spcPts val="600"/>
              </a:spcAft>
              <a:buClr>
                <a:srgbClr val="A1121F"/>
              </a:buClr>
              <a:defRPr/>
            </a:pPr>
            <a:r>
              <a:rPr lang="it-IT" altLang="it-IT" sz="1600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Light"/>
              </a:rPr>
              <a:t>Il progetto viene pensato insieme, poi ciascuno compila individualmente la scheda con i propri dati anagrafici, il titolo e la descrizione della proposta (uguale per tutte le schede del gruppo), il nome del gruppo e i contatti del referente individuato insieme. </a:t>
            </a:r>
          </a:p>
          <a:p>
            <a:pPr lvl="0" algn="just" defTabSz="914217">
              <a:lnSpc>
                <a:spcPct val="110000"/>
              </a:lnSpc>
              <a:buClr>
                <a:srgbClr val="A1121F"/>
              </a:buClr>
              <a:defRPr/>
            </a:pPr>
            <a:r>
              <a:rPr lang="it-IT" altLang="it-IT" sz="1600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Light"/>
              </a:rPr>
              <a:t>Se i membri del gruppo sono 10, il Comune riceverà 10 schede con la stessa proposta, che avrà 10 sostenitori.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0E92383-4D98-A6D4-707E-3DE57A840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4686" y="4294373"/>
            <a:ext cx="620762" cy="62076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7D46346-D269-2442-F29A-0DF84E650716}"/>
              </a:ext>
            </a:extLst>
          </p:cNvPr>
          <p:cNvSpPr txBox="1"/>
          <p:nvPr/>
        </p:nvSpPr>
        <p:spPr>
          <a:xfrm>
            <a:off x="580923" y="4568886"/>
            <a:ext cx="1540485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A1121F"/>
              </a:buClr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D61820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Light"/>
              </a:rPr>
              <a:t>Un esempio</a:t>
            </a:r>
            <a:endParaRPr lang="it-IT" altLang="it-IT" sz="1600" b="1" kern="0" dirty="0">
              <a:solidFill>
                <a:srgbClr val="D61820"/>
              </a:solidFill>
              <a:latin typeface="Avenir Next LT Pro" panose="020B0504020202020204" pitchFamily="34" charset="0"/>
              <a:ea typeface="Calibri" pitchFamily="34" charset="0"/>
              <a:cs typeface="Arial" panose="020B0604020202020204" pitchFamily="34" charset="0"/>
              <a:sym typeface="Lato Light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952BFE9-9788-5B6F-BEB0-ED404496F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8" y="163700"/>
            <a:ext cx="5462272" cy="188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4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8818B-4C76-B3BD-246D-895FD2DEC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58D48591-F2E0-B582-A2A2-BD2347F092DC}"/>
              </a:ext>
            </a:extLst>
          </p:cNvPr>
          <p:cNvSpPr/>
          <p:nvPr/>
        </p:nvSpPr>
        <p:spPr>
          <a:xfrm>
            <a:off x="450848" y="2338151"/>
            <a:ext cx="11134600" cy="3244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55" lvl="0" indent="-228555" defTabSz="914217">
              <a:lnSpc>
                <a:spcPct val="110000"/>
              </a:lnSpc>
              <a:spcBef>
                <a:spcPts val="1500"/>
              </a:spcBef>
              <a:spcAft>
                <a:spcPts val="1200"/>
              </a:spcAft>
              <a:buClr>
                <a:srgbClr val="00308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Proposte condivise 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in una logica di bene comune</a:t>
            </a:r>
          </a:p>
          <a:p>
            <a:pPr marL="228555" lvl="0" indent="-228555" defTabSz="914217">
              <a:lnSpc>
                <a:spcPct val="110000"/>
              </a:lnSpc>
              <a:spcBef>
                <a:spcPts val="1500"/>
              </a:spcBef>
              <a:spcAft>
                <a:spcPts val="1200"/>
              </a:spcAft>
              <a:buClr>
                <a:srgbClr val="00308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Progetti chiari e il più possibile strutturati: è possibile </a:t>
            </a: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allegare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 via mail o pinzare alla scheda materiale utile per dettagliare maggiormente il progetto</a:t>
            </a:r>
            <a:endParaRPr lang="it-IT" altLang="it-IT" kern="0">
              <a:solidFill>
                <a:srgbClr val="003087"/>
              </a:solidFill>
              <a:latin typeface="Avenir Next LT Pro" panose="020B05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228555" indent="-228555" defTabSz="914217">
              <a:lnSpc>
                <a:spcPct val="110000"/>
              </a:lnSpc>
              <a:spcBef>
                <a:spcPts val="1500"/>
              </a:spcBef>
              <a:spcAft>
                <a:spcPts val="1200"/>
              </a:spcAft>
              <a:buClr>
                <a:srgbClr val="003087"/>
              </a:buClr>
              <a:buFont typeface="Wingdings" panose="05000000000000000000" pitchFamily="2" charset="2"/>
              <a:buChar char="§"/>
              <a:defRPr/>
            </a:pP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</a:rPr>
              <a:t>Proposte </a:t>
            </a: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</a:rPr>
              <a:t>sostenibili nel tempo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</a:rPr>
              <a:t>: i progetti vincitori saranno finanziati per un solo anno</a:t>
            </a:r>
          </a:p>
          <a:p>
            <a:pPr marL="228555" lvl="0" indent="-228555" defTabSz="914217">
              <a:lnSpc>
                <a:spcPct val="110000"/>
              </a:lnSpc>
              <a:spcBef>
                <a:spcPts val="1500"/>
              </a:spcBef>
              <a:spcAft>
                <a:spcPts val="1200"/>
              </a:spcAft>
              <a:buClr>
                <a:srgbClr val="00308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Hai bisogno di aiuto? Lo staff del Bilancio partecipativo è a tua disposizione! </a:t>
            </a:r>
            <a:br>
              <a:rPr lang="it-IT" altLang="it-IT" b="1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</a:b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Scrivi in Comune a: 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  <a:hlinkClick r:id="rId3"/>
              </a:rPr>
              <a:t>bilancio.partecipativo@comune.agratebrianza.mb.it</a:t>
            </a: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 </a:t>
            </a:r>
            <a:b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</a:br>
            <a:r>
              <a:rPr lang="it-IT" altLang="it-IT" kern="0">
                <a:solidFill>
                  <a:srgbClr val="003087"/>
                </a:solidFill>
                <a:latin typeface="Avenir Next LT Pro" panose="020B0504020202020204" pitchFamily="34" charset="0"/>
                <a:ea typeface="Calibri" pitchFamily="34" charset="0"/>
                <a:cs typeface="Arial" panose="020B0604020202020204" pitchFamily="34" charset="0"/>
                <a:sym typeface="Lato Regular"/>
              </a:rPr>
              <a:t>In più, il 16 novembre i tecnici sono a vostra disposizione per affiancarvi nella stesura dei progetti.</a:t>
            </a:r>
            <a:endParaRPr lang="it-IT" altLang="it-IT" kern="0">
              <a:solidFill>
                <a:srgbClr val="003087"/>
              </a:solidFill>
              <a:latin typeface="Avenir Next LT Pro" panose="020B0504020202020204" pitchFamily="34" charset="0"/>
              <a:cs typeface="Arial" panose="020B0604020202020204" pitchFamily="34" charset="0"/>
              <a:sym typeface="Lato Regular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1E4B1C8-9734-0163-B748-196A9B957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8" y="239728"/>
            <a:ext cx="4776472" cy="159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1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CD7C0-3084-6C8E-96E7-D09C19A8E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D7BEA73-DF41-13AC-5136-507003907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321C401E-295D-FCB5-BEC9-F9AC345A3A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B4F0C4A-4559-4FA2-CEB2-AC6A9B8B30C2}"/>
              </a:ext>
            </a:extLst>
          </p:cNvPr>
          <p:cNvSpPr/>
          <p:nvPr/>
        </p:nvSpPr>
        <p:spPr>
          <a:xfrm>
            <a:off x="1270603" y="3703321"/>
            <a:ext cx="9650794" cy="1889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217">
              <a:lnSpc>
                <a:spcPct val="110000"/>
              </a:lnSpc>
              <a:spcBef>
                <a:spcPts val="1500"/>
              </a:spcBef>
              <a:spcAft>
                <a:spcPts val="1200"/>
              </a:spcAft>
              <a:buClr>
                <a:srgbClr val="003087"/>
              </a:buClr>
              <a:buSzPct val="100000"/>
              <a:defRPr/>
            </a:pPr>
            <a:r>
              <a:rPr lang="it-IT" altLang="it-IT" sz="5400" b="1" kern="0" dirty="0">
                <a:solidFill>
                  <a:srgbClr val="003087"/>
                </a:solidFill>
                <a:latin typeface="DM Sans" pitchFamily="2" charset="0"/>
                <a:cs typeface="Arial" panose="020B0604020202020204" pitchFamily="34" charset="0"/>
                <a:sym typeface="Lato Regular"/>
              </a:rPr>
              <a:t>Non perdere l’occasione              di scegliere per la tua Città!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E16B64B-2B22-6E32-AEBC-DBB779C53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57" y="623722"/>
            <a:ext cx="9286240" cy="334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1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9a3fde-80d5-43e6-bc4a-8a44a0c8ec8e" xsi:nil="true"/>
    <lcf76f155ced4ddcb4097134ff3c332f xmlns="3882ff1f-f8f8-4102-a2a4-f851e949433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73EB88B82A5104CAAD1A9C3164FD18B" ma:contentTypeVersion="15" ma:contentTypeDescription="Creare un nuovo documento." ma:contentTypeScope="" ma:versionID="4f043d0066628e8eadeda7dc123e2e93">
  <xsd:schema xmlns:xsd="http://www.w3.org/2001/XMLSchema" xmlns:xs="http://www.w3.org/2001/XMLSchema" xmlns:p="http://schemas.microsoft.com/office/2006/metadata/properties" xmlns:ns2="3882ff1f-f8f8-4102-a2a4-f851e949433e" xmlns:ns3="559a3fde-80d5-43e6-bc4a-8a44a0c8ec8e" targetNamespace="http://schemas.microsoft.com/office/2006/metadata/properties" ma:root="true" ma:fieldsID="a038fb53e928e78a2dc13faaf6e00e5a" ns2:_="" ns3:_="">
    <xsd:import namespace="3882ff1f-f8f8-4102-a2a4-f851e949433e"/>
    <xsd:import namespace="559a3fde-80d5-43e6-bc4a-8a44a0c8ec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82ff1f-f8f8-4102-a2a4-f851e94943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Tag immagine" ma:readOnly="false" ma:fieldId="{5cf76f15-5ced-4ddc-b409-7134ff3c332f}" ma:taxonomyMulti="true" ma:sspId="36a8272a-844b-4568-8fb9-69205b0574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a3fde-80d5-43e6-bc4a-8a44a0c8ec8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7ea8340-4f22-49da-a540-af0302376f3c}" ma:internalName="TaxCatchAll" ma:showField="CatchAllData" ma:web="559a3fde-80d5-43e6-bc4a-8a44a0c8ec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C4DC115-3C82-4ED4-8573-90C491849871}">
  <ds:schemaRefs>
    <ds:schemaRef ds:uri="89bd122f-13f9-44f0-a3bc-4ad1b8cdacc3"/>
    <ds:schemaRef ds:uri="ec271c27-2a1c-4d99-893a-b13f33aa67f0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B506D2E-64EC-4297-A8E5-B709B31ACA6F}"/>
</file>

<file path=customXml/itemProps3.xml><?xml version="1.0" encoding="utf-8"?>
<ds:datastoreItem xmlns:ds="http://schemas.openxmlformats.org/officeDocument/2006/customXml" ds:itemID="{3E12260F-D8F2-4D42-87B6-C45B64700B8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4615E45-3EB0-40C4-9471-F8C5B0EF085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</TotalTime>
  <Words>943</Words>
  <Application>Microsoft Office PowerPoint</Application>
  <PresentationFormat>Widescreen</PresentationFormat>
  <Paragraphs>58</Paragraphs>
  <Slides>11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Avenir Black</vt:lpstr>
      <vt:lpstr>Avenir Next LT Pro</vt:lpstr>
      <vt:lpstr>DM Sans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Carola Di Tolle</dc:creator>
  <cp:lastModifiedBy>Rachele Muratori - Refe</cp:lastModifiedBy>
  <cp:revision>1</cp:revision>
  <dcterms:created xsi:type="dcterms:W3CDTF">2024-09-17T11:25:19Z</dcterms:created>
  <dcterms:modified xsi:type="dcterms:W3CDTF">2026-08-07T11:23:25Z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0x010100073EB88B82A5104CAAD1A9C3164FD18B</vt:lpwstr>
  </property>
  <property fmtid="{D5CDD505-2E9C-101B-9397-08002B2CF9AE}" pid="3" name="Order">
    <vt:r8>321000</vt:r8>
  </property>
  <property fmtid="{D5CDD505-2E9C-101B-9397-08002B2CF9AE}" pid="4" name="_dlc_DocIdItemGuid">
    <vt:lpwstr>3371292e-865e-4971-b55e-5e8a7952b40a</vt:lpwstr>
  </property>
  <property fmtid="{D5CDD505-2E9C-101B-9397-08002B2CF9AE}" pid="5" name="MediaServiceImageTags">
    <vt:lpwstr/>
  </property>
</Properties>
</file>